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8"/>
  </p:notesMasterIdLst>
  <p:sldIdLst>
    <p:sldId id="1409" r:id="rId2"/>
    <p:sldId id="1555" r:id="rId3"/>
    <p:sldId id="1556" r:id="rId4"/>
    <p:sldId id="1557" r:id="rId5"/>
    <p:sldId id="1558" r:id="rId6"/>
    <p:sldId id="1487" r:id="rId7"/>
    <p:sldId id="1488" r:id="rId8"/>
    <p:sldId id="1489" r:id="rId9"/>
    <p:sldId id="1490" r:id="rId10"/>
    <p:sldId id="1491" r:id="rId11"/>
    <p:sldId id="1492" r:id="rId12"/>
    <p:sldId id="1551" r:id="rId13"/>
    <p:sldId id="1494" r:id="rId14"/>
    <p:sldId id="1495" r:id="rId15"/>
    <p:sldId id="1649" r:id="rId16"/>
    <p:sldId id="1559" r:id="rId17"/>
    <p:sldId id="1654" r:id="rId18"/>
    <p:sldId id="1561" r:id="rId19"/>
    <p:sldId id="1655" r:id="rId20"/>
    <p:sldId id="1650" r:id="rId21"/>
    <p:sldId id="1651" r:id="rId22"/>
    <p:sldId id="1652" r:id="rId23"/>
    <p:sldId id="1496" r:id="rId24"/>
    <p:sldId id="1653" r:id="rId25"/>
    <p:sldId id="1500" r:id="rId26"/>
    <p:sldId id="1562" r:id="rId27"/>
    <p:sldId id="1656" r:id="rId28"/>
    <p:sldId id="1586" r:id="rId29"/>
    <p:sldId id="1553" r:id="rId30"/>
    <p:sldId id="1611" r:id="rId31"/>
    <p:sldId id="1598" r:id="rId32"/>
    <p:sldId id="1659" r:id="rId33"/>
    <p:sldId id="1660" r:id="rId34"/>
    <p:sldId id="1614" r:id="rId35"/>
    <p:sldId id="1599" r:id="rId36"/>
    <p:sldId id="1600" r:id="rId37"/>
    <p:sldId id="1601" r:id="rId38"/>
    <p:sldId id="1602" r:id="rId39"/>
    <p:sldId id="1603" r:id="rId40"/>
    <p:sldId id="1604" r:id="rId41"/>
    <p:sldId id="1605" r:id="rId42"/>
    <p:sldId id="1606" r:id="rId43"/>
    <p:sldId id="1607" r:id="rId44"/>
    <p:sldId id="1609" r:id="rId45"/>
    <p:sldId id="1610" r:id="rId46"/>
    <p:sldId id="1420" r:id="rId47"/>
  </p:sldIdLst>
  <p:sldSz cx="12192000" cy="6858000"/>
  <p:notesSz cx="7315200" cy="9601200"/>
  <p:defaultTextStyle>
    <a:defPPr>
      <a:defRPr lang="en-US"/>
    </a:defPPr>
    <a:lvl1pPr marL="0" algn="l" defTabSz="457178" rtl="0" eaLnBrk="1" latinLnBrk="0" hangingPunct="1">
      <a:defRPr sz="1900" kern="1200">
        <a:solidFill>
          <a:schemeClr val="tx1"/>
        </a:solidFill>
        <a:latin typeface="+mn-lt"/>
        <a:ea typeface="+mn-ea"/>
        <a:cs typeface="+mn-cs"/>
      </a:defRPr>
    </a:lvl1pPr>
    <a:lvl2pPr marL="457178" algn="l" defTabSz="457178" rtl="0" eaLnBrk="1" latinLnBrk="0" hangingPunct="1">
      <a:defRPr sz="1900" kern="1200">
        <a:solidFill>
          <a:schemeClr val="tx1"/>
        </a:solidFill>
        <a:latin typeface="+mn-lt"/>
        <a:ea typeface="+mn-ea"/>
        <a:cs typeface="+mn-cs"/>
      </a:defRPr>
    </a:lvl2pPr>
    <a:lvl3pPr marL="914354" algn="l" defTabSz="457178" rtl="0" eaLnBrk="1" latinLnBrk="0" hangingPunct="1">
      <a:defRPr sz="1900" kern="1200">
        <a:solidFill>
          <a:schemeClr val="tx1"/>
        </a:solidFill>
        <a:latin typeface="+mn-lt"/>
        <a:ea typeface="+mn-ea"/>
        <a:cs typeface="+mn-cs"/>
      </a:defRPr>
    </a:lvl3pPr>
    <a:lvl4pPr marL="1371532" algn="l" defTabSz="457178" rtl="0" eaLnBrk="1" latinLnBrk="0" hangingPunct="1">
      <a:defRPr sz="1900" kern="1200">
        <a:solidFill>
          <a:schemeClr val="tx1"/>
        </a:solidFill>
        <a:latin typeface="+mn-lt"/>
        <a:ea typeface="+mn-ea"/>
        <a:cs typeface="+mn-cs"/>
      </a:defRPr>
    </a:lvl4pPr>
    <a:lvl5pPr marL="1828709" algn="l" defTabSz="457178" rtl="0" eaLnBrk="1" latinLnBrk="0" hangingPunct="1">
      <a:defRPr sz="1900" kern="1200">
        <a:solidFill>
          <a:schemeClr val="tx1"/>
        </a:solidFill>
        <a:latin typeface="+mn-lt"/>
        <a:ea typeface="+mn-ea"/>
        <a:cs typeface="+mn-cs"/>
      </a:defRPr>
    </a:lvl5pPr>
    <a:lvl6pPr marL="2285886" algn="l" defTabSz="457178" rtl="0" eaLnBrk="1" latinLnBrk="0" hangingPunct="1">
      <a:defRPr sz="1900" kern="1200">
        <a:solidFill>
          <a:schemeClr val="tx1"/>
        </a:solidFill>
        <a:latin typeface="+mn-lt"/>
        <a:ea typeface="+mn-ea"/>
        <a:cs typeface="+mn-cs"/>
      </a:defRPr>
    </a:lvl6pPr>
    <a:lvl7pPr marL="2743062" algn="l" defTabSz="457178" rtl="0" eaLnBrk="1" latinLnBrk="0" hangingPunct="1">
      <a:defRPr sz="1900" kern="1200">
        <a:solidFill>
          <a:schemeClr val="tx1"/>
        </a:solidFill>
        <a:latin typeface="+mn-lt"/>
        <a:ea typeface="+mn-ea"/>
        <a:cs typeface="+mn-cs"/>
      </a:defRPr>
    </a:lvl7pPr>
    <a:lvl8pPr marL="3200240" algn="l" defTabSz="457178" rtl="0" eaLnBrk="1" latinLnBrk="0" hangingPunct="1">
      <a:defRPr sz="1900" kern="1200">
        <a:solidFill>
          <a:schemeClr val="tx1"/>
        </a:solidFill>
        <a:latin typeface="+mn-lt"/>
        <a:ea typeface="+mn-ea"/>
        <a:cs typeface="+mn-cs"/>
      </a:defRPr>
    </a:lvl8pPr>
    <a:lvl9pPr marL="3657418" algn="l" defTabSz="457178" rtl="0" eaLnBrk="1" latinLnBrk="0" hangingPunct="1">
      <a:defRPr sz="19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Xueqing Liu" initials="XL" lastIdx="34"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CDBC"/>
    <a:srgbClr val="008080"/>
    <a:srgbClr val="0033CC"/>
    <a:srgbClr val="0000CC"/>
    <a:srgbClr val="BD582C"/>
    <a:srgbClr val="E48312"/>
    <a:srgbClr val="7F7F7F"/>
    <a:srgbClr val="94A088"/>
    <a:srgbClr val="8656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66" autoAdjust="0"/>
    <p:restoredTop sz="78677" autoAdjust="0"/>
  </p:normalViewPr>
  <p:slideViewPr>
    <p:cSldViewPr snapToGrid="0">
      <p:cViewPr varScale="1">
        <p:scale>
          <a:sx n="52" d="100"/>
          <a:sy n="52" d="100"/>
        </p:scale>
        <p:origin x="1400" y="48"/>
      </p:cViewPr>
      <p:guideLst>
        <p:guide orient="horz" pos="2160"/>
        <p:guide pos="3840"/>
      </p:guideLst>
    </p:cSldViewPr>
  </p:slideViewPr>
  <p:outlineViewPr>
    <p:cViewPr>
      <p:scale>
        <a:sx n="33" d="100"/>
        <a:sy n="33" d="100"/>
      </p:scale>
      <p:origin x="0" y="-8358"/>
    </p:cViewPr>
    <p:sldLst>
      <p:sld r:id="rId1" collapse="1"/>
      <p:sld r:id="rId2" collapse="1"/>
      <p:sld r:id="rId3" collapse="1"/>
      <p:sld r:id="rId4" collapse="1"/>
      <p:sld r:id="rId5" collapse="1"/>
    </p:sldLst>
  </p:outlineViewPr>
  <p:notesTextViewPr>
    <p:cViewPr>
      <p:scale>
        <a:sx n="1" d="1"/>
        <a:sy n="1" d="1"/>
      </p:scale>
      <p:origin x="0" y="0"/>
    </p:cViewPr>
  </p:notesTextViewPr>
  <p:sorterViewPr>
    <p:cViewPr varScale="1">
      <p:scale>
        <a:sx n="1" d="1"/>
        <a:sy n="1" d="1"/>
      </p:scale>
      <p:origin x="0" y="-1952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commentAuthors" Target="commentAuthors.xml"/></Relationships>
</file>

<file path=ppt/_rels/viewProps.xml.rels><?xml version="1.0" encoding="UTF-8" standalone="yes"?>
<Relationships xmlns="http://schemas.openxmlformats.org/package/2006/relationships"><Relationship Id="rId3" Type="http://schemas.openxmlformats.org/officeDocument/2006/relationships/slide" Target="slides/slide16.xml"/><Relationship Id="rId2" Type="http://schemas.openxmlformats.org/officeDocument/2006/relationships/slide" Target="slides/slide14.xml"/><Relationship Id="rId1" Type="http://schemas.openxmlformats.org/officeDocument/2006/relationships/slide" Target="slides/slide13.xml"/><Relationship Id="rId5" Type="http://schemas.openxmlformats.org/officeDocument/2006/relationships/slide" Target="slides/slide26.xml"/><Relationship Id="rId4"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1727"/>
          </a:xfrm>
          <a:prstGeom prst="rect">
            <a:avLst/>
          </a:prstGeom>
        </p:spPr>
        <p:txBody>
          <a:bodyPr vert="horz" lIns="96642" tIns="48322" rIns="96642" bIns="48322" rtlCol="0"/>
          <a:lstStyle>
            <a:lvl1pPr algn="l">
              <a:defRPr sz="1200"/>
            </a:lvl1pPr>
          </a:lstStyle>
          <a:p>
            <a:endParaRPr lang="en-US"/>
          </a:p>
        </p:txBody>
      </p:sp>
      <p:sp>
        <p:nvSpPr>
          <p:cNvPr id="3" name="Date Placeholder 2"/>
          <p:cNvSpPr>
            <a:spLocks noGrp="1"/>
          </p:cNvSpPr>
          <p:nvPr>
            <p:ph type="dt" idx="1"/>
          </p:nvPr>
        </p:nvSpPr>
        <p:spPr>
          <a:xfrm>
            <a:off x="4143587" y="0"/>
            <a:ext cx="3169920" cy="481727"/>
          </a:xfrm>
          <a:prstGeom prst="rect">
            <a:avLst/>
          </a:prstGeom>
        </p:spPr>
        <p:txBody>
          <a:bodyPr vert="horz" lIns="96642" tIns="48322" rIns="96642" bIns="48322" rtlCol="0"/>
          <a:lstStyle>
            <a:lvl1pPr algn="r">
              <a:defRPr sz="1200"/>
            </a:lvl1pPr>
          </a:lstStyle>
          <a:p>
            <a:fld id="{F87AF23C-6CAB-4A6A-B3BC-A88F610E0570}" type="datetimeFigureOut">
              <a:rPr lang="en-US" smtClean="0"/>
              <a:t>8/30/2024</a:t>
            </a:fld>
            <a:endParaRPr lang="en-US"/>
          </a:p>
        </p:txBody>
      </p:sp>
      <p:sp>
        <p:nvSpPr>
          <p:cNvPr id="4" name="Slide Image Placeholder 3"/>
          <p:cNvSpPr>
            <a:spLocks noGrp="1" noRot="1" noChangeAspect="1"/>
          </p:cNvSpPr>
          <p:nvPr>
            <p:ph type="sldImg" idx="2"/>
          </p:nvPr>
        </p:nvSpPr>
        <p:spPr>
          <a:xfrm>
            <a:off x="777875" y="1200150"/>
            <a:ext cx="5759450" cy="3240088"/>
          </a:xfrm>
          <a:prstGeom prst="rect">
            <a:avLst/>
          </a:prstGeom>
          <a:noFill/>
          <a:ln w="12700">
            <a:solidFill>
              <a:prstClr val="black"/>
            </a:solidFill>
          </a:ln>
        </p:spPr>
        <p:txBody>
          <a:bodyPr vert="horz" lIns="96642" tIns="48322" rIns="96642" bIns="48322" rtlCol="0" anchor="ctr"/>
          <a:lstStyle/>
          <a:p>
            <a:endParaRPr lang="en-US"/>
          </a:p>
        </p:txBody>
      </p:sp>
      <p:sp>
        <p:nvSpPr>
          <p:cNvPr id="5" name="Notes Placeholder 4"/>
          <p:cNvSpPr>
            <a:spLocks noGrp="1"/>
          </p:cNvSpPr>
          <p:nvPr>
            <p:ph type="body" sz="quarter" idx="3"/>
          </p:nvPr>
        </p:nvSpPr>
        <p:spPr>
          <a:xfrm>
            <a:off x="731520" y="4620577"/>
            <a:ext cx="5852160" cy="3780473"/>
          </a:xfrm>
          <a:prstGeom prst="rect">
            <a:avLst/>
          </a:prstGeom>
        </p:spPr>
        <p:txBody>
          <a:bodyPr vert="horz" lIns="96642" tIns="48322" rIns="96642" bIns="48322"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7"/>
            <a:ext cx="3169920" cy="481726"/>
          </a:xfrm>
          <a:prstGeom prst="rect">
            <a:avLst/>
          </a:prstGeom>
        </p:spPr>
        <p:txBody>
          <a:bodyPr vert="horz" lIns="96642" tIns="48322" rIns="96642" bIns="48322" rtlCol="0" anchor="b"/>
          <a:lstStyle>
            <a:lvl1pPr algn="l">
              <a:defRPr sz="1200"/>
            </a:lvl1pPr>
          </a:lstStyle>
          <a:p>
            <a:endParaRPr lang="en-US"/>
          </a:p>
        </p:txBody>
      </p:sp>
      <p:sp>
        <p:nvSpPr>
          <p:cNvPr id="7" name="Slide Number Placeholder 6"/>
          <p:cNvSpPr>
            <a:spLocks noGrp="1"/>
          </p:cNvSpPr>
          <p:nvPr>
            <p:ph type="sldNum" sz="quarter" idx="5"/>
          </p:nvPr>
        </p:nvSpPr>
        <p:spPr>
          <a:xfrm>
            <a:off x="4143587" y="9119477"/>
            <a:ext cx="3169920" cy="481726"/>
          </a:xfrm>
          <a:prstGeom prst="rect">
            <a:avLst/>
          </a:prstGeom>
        </p:spPr>
        <p:txBody>
          <a:bodyPr vert="horz" lIns="96642" tIns="48322" rIns="96642" bIns="48322" rtlCol="0" anchor="b"/>
          <a:lstStyle>
            <a:lvl1pPr algn="r">
              <a:defRPr sz="1200"/>
            </a:lvl1pPr>
          </a:lstStyle>
          <a:p>
            <a:fld id="{A6F8110F-5CB8-4B7A-89C2-96B671E6053B}" type="slidenum">
              <a:rPr lang="en-US" smtClean="0"/>
              <a:t>‹#›</a:t>
            </a:fld>
            <a:endParaRPr lang="en-US"/>
          </a:p>
        </p:txBody>
      </p:sp>
    </p:spTree>
    <p:extLst>
      <p:ext uri="{BB962C8B-B14F-4D97-AF65-F5344CB8AC3E}">
        <p14:creationId xmlns:p14="http://schemas.microsoft.com/office/powerpoint/2010/main" val="1849144875"/>
      </p:ext>
    </p:extLst>
  </p:cSld>
  <p:clrMap bg1="lt1" tx1="dk1" bg2="lt2" tx2="dk2" accent1="accent1" accent2="accent2" accent3="accent3" accent4="accent4" accent5="accent5" accent6="accent6" hlink="hlink" folHlink="folHlink"/>
  <p:notesStyle>
    <a:lvl1pPr marL="0" algn="l" defTabSz="914354" rtl="0" eaLnBrk="1" latinLnBrk="0" hangingPunct="1">
      <a:defRPr sz="1200" kern="1200">
        <a:solidFill>
          <a:schemeClr val="tx1"/>
        </a:solidFill>
        <a:latin typeface="+mn-lt"/>
        <a:ea typeface="+mn-ea"/>
        <a:cs typeface="+mn-cs"/>
      </a:defRPr>
    </a:lvl1pPr>
    <a:lvl2pPr marL="457178" algn="l" defTabSz="914354" rtl="0" eaLnBrk="1" latinLnBrk="0" hangingPunct="1">
      <a:defRPr sz="1200" kern="1200">
        <a:solidFill>
          <a:schemeClr val="tx1"/>
        </a:solidFill>
        <a:latin typeface="+mn-lt"/>
        <a:ea typeface="+mn-ea"/>
        <a:cs typeface="+mn-cs"/>
      </a:defRPr>
    </a:lvl2pPr>
    <a:lvl3pPr marL="914354" algn="l" defTabSz="914354" rtl="0" eaLnBrk="1" latinLnBrk="0" hangingPunct="1">
      <a:defRPr sz="1200" kern="1200">
        <a:solidFill>
          <a:schemeClr val="tx1"/>
        </a:solidFill>
        <a:latin typeface="+mn-lt"/>
        <a:ea typeface="+mn-ea"/>
        <a:cs typeface="+mn-cs"/>
      </a:defRPr>
    </a:lvl3pPr>
    <a:lvl4pPr marL="1371532" algn="l" defTabSz="914354" rtl="0" eaLnBrk="1" latinLnBrk="0" hangingPunct="1">
      <a:defRPr sz="1200" kern="1200">
        <a:solidFill>
          <a:schemeClr val="tx1"/>
        </a:solidFill>
        <a:latin typeface="+mn-lt"/>
        <a:ea typeface="+mn-ea"/>
        <a:cs typeface="+mn-cs"/>
      </a:defRPr>
    </a:lvl4pPr>
    <a:lvl5pPr marL="1828709" algn="l" defTabSz="914354" rtl="0" eaLnBrk="1" latinLnBrk="0" hangingPunct="1">
      <a:defRPr sz="1200" kern="1200">
        <a:solidFill>
          <a:schemeClr val="tx1"/>
        </a:solidFill>
        <a:latin typeface="+mn-lt"/>
        <a:ea typeface="+mn-ea"/>
        <a:cs typeface="+mn-cs"/>
      </a:defRPr>
    </a:lvl5pPr>
    <a:lvl6pPr marL="2285886" algn="l" defTabSz="914354" rtl="0" eaLnBrk="1" latinLnBrk="0" hangingPunct="1">
      <a:defRPr sz="1200" kern="1200">
        <a:solidFill>
          <a:schemeClr val="tx1"/>
        </a:solidFill>
        <a:latin typeface="+mn-lt"/>
        <a:ea typeface="+mn-ea"/>
        <a:cs typeface="+mn-cs"/>
      </a:defRPr>
    </a:lvl6pPr>
    <a:lvl7pPr marL="2743062" algn="l" defTabSz="914354" rtl="0" eaLnBrk="1" latinLnBrk="0" hangingPunct="1">
      <a:defRPr sz="1200" kern="1200">
        <a:solidFill>
          <a:schemeClr val="tx1"/>
        </a:solidFill>
        <a:latin typeface="+mn-lt"/>
        <a:ea typeface="+mn-ea"/>
        <a:cs typeface="+mn-cs"/>
      </a:defRPr>
    </a:lvl7pPr>
    <a:lvl8pPr marL="3200240" algn="l" defTabSz="914354" rtl="0" eaLnBrk="1" latinLnBrk="0" hangingPunct="1">
      <a:defRPr sz="1200" kern="1200">
        <a:solidFill>
          <a:schemeClr val="tx1"/>
        </a:solidFill>
        <a:latin typeface="+mn-lt"/>
        <a:ea typeface="+mn-ea"/>
        <a:cs typeface="+mn-cs"/>
      </a:defRPr>
    </a:lvl8pPr>
    <a:lvl9pPr marL="3657418" algn="l" defTabSz="914354"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621" eaLnBrk="0" hangingPunct="0">
              <a:defRPr sz="2900">
                <a:solidFill>
                  <a:schemeClr val="tx1"/>
                </a:solidFill>
                <a:latin typeface="Tahoma" panose="020B0604030504040204" pitchFamily="34" charset="0"/>
              </a:defRPr>
            </a:lvl1pPr>
            <a:lvl2pPr marL="770662" indent="-296408" defTabSz="966621" eaLnBrk="0" hangingPunct="0">
              <a:defRPr sz="2900">
                <a:solidFill>
                  <a:schemeClr val="tx1"/>
                </a:solidFill>
                <a:latin typeface="Tahoma" panose="020B0604030504040204" pitchFamily="34" charset="0"/>
              </a:defRPr>
            </a:lvl2pPr>
            <a:lvl3pPr marL="1185634" indent="-237127" defTabSz="966621" eaLnBrk="0" hangingPunct="0">
              <a:defRPr sz="2900">
                <a:solidFill>
                  <a:schemeClr val="tx1"/>
                </a:solidFill>
                <a:latin typeface="Tahoma" panose="020B0604030504040204" pitchFamily="34" charset="0"/>
              </a:defRPr>
            </a:lvl3pPr>
            <a:lvl4pPr marL="1659887" indent="-237127" defTabSz="966621" eaLnBrk="0" hangingPunct="0">
              <a:defRPr sz="2900">
                <a:solidFill>
                  <a:schemeClr val="tx1"/>
                </a:solidFill>
                <a:latin typeface="Tahoma" panose="020B0604030504040204" pitchFamily="34" charset="0"/>
              </a:defRPr>
            </a:lvl4pPr>
            <a:lvl5pPr marL="2134141" indent="-237127" defTabSz="966621" eaLnBrk="0" hangingPunct="0">
              <a:defRPr sz="2900">
                <a:solidFill>
                  <a:schemeClr val="tx1"/>
                </a:solidFill>
                <a:latin typeface="Tahoma" panose="020B0604030504040204" pitchFamily="34" charset="0"/>
              </a:defRPr>
            </a:lvl5pPr>
            <a:lvl6pPr marL="2608395" indent="-237127" defTabSz="966621" eaLnBrk="0" fontAlgn="base" hangingPunct="0">
              <a:spcBef>
                <a:spcPct val="0"/>
              </a:spcBef>
              <a:spcAft>
                <a:spcPct val="0"/>
              </a:spcAft>
              <a:defRPr sz="2900">
                <a:solidFill>
                  <a:schemeClr val="tx1"/>
                </a:solidFill>
                <a:latin typeface="Tahoma" panose="020B0604030504040204" pitchFamily="34" charset="0"/>
              </a:defRPr>
            </a:lvl6pPr>
            <a:lvl7pPr marL="3082648" indent="-237127" defTabSz="966621" eaLnBrk="0" fontAlgn="base" hangingPunct="0">
              <a:spcBef>
                <a:spcPct val="0"/>
              </a:spcBef>
              <a:spcAft>
                <a:spcPct val="0"/>
              </a:spcAft>
              <a:defRPr sz="2900">
                <a:solidFill>
                  <a:schemeClr val="tx1"/>
                </a:solidFill>
                <a:latin typeface="Tahoma" panose="020B0604030504040204" pitchFamily="34" charset="0"/>
              </a:defRPr>
            </a:lvl7pPr>
            <a:lvl8pPr marL="3556902" indent="-237127" defTabSz="966621" eaLnBrk="0" fontAlgn="base" hangingPunct="0">
              <a:spcBef>
                <a:spcPct val="0"/>
              </a:spcBef>
              <a:spcAft>
                <a:spcPct val="0"/>
              </a:spcAft>
              <a:defRPr sz="2900">
                <a:solidFill>
                  <a:schemeClr val="tx1"/>
                </a:solidFill>
                <a:latin typeface="Tahoma" panose="020B0604030504040204" pitchFamily="34" charset="0"/>
              </a:defRPr>
            </a:lvl8pPr>
            <a:lvl9pPr marL="4031155" indent="-237127" defTabSz="966621" eaLnBrk="0" fontAlgn="base" hangingPunct="0">
              <a:spcBef>
                <a:spcPct val="0"/>
              </a:spcBef>
              <a:spcAft>
                <a:spcPct val="0"/>
              </a:spcAft>
              <a:defRPr sz="2900">
                <a:solidFill>
                  <a:schemeClr val="tx1"/>
                </a:solidFill>
                <a:latin typeface="Tahoma" panose="020B0604030504040204" pitchFamily="34" charset="0"/>
              </a:defRPr>
            </a:lvl9pPr>
          </a:lstStyle>
          <a:p>
            <a:pPr eaLnBrk="1" hangingPunct="1"/>
            <a:fld id="{29BE47E6-A684-41E8-A8D2-AEB21EE26F6A}" type="slidenum">
              <a:rPr lang="en-US" altLang="en-US" sz="1200"/>
              <a:pPr eaLnBrk="1" hangingPunct="1"/>
              <a:t>1</a:t>
            </a:fld>
            <a:endParaRPr lang="en-US" altLang="en-US" sz="1200"/>
          </a:p>
        </p:txBody>
      </p:sp>
      <p:sp>
        <p:nvSpPr>
          <p:cNvPr id="57347" name="Rectangle 2"/>
          <p:cNvSpPr>
            <a:spLocks noGrp="1" noRot="1" noChangeAspect="1" noChangeArrowheads="1" noTextEdit="1"/>
          </p:cNvSpPr>
          <p:nvPr>
            <p:ph type="sldImg"/>
          </p:nvPr>
        </p:nvSpPr>
        <p:spPr>
          <a:ln/>
        </p:spPr>
      </p:sp>
      <p:sp>
        <p:nvSpPr>
          <p:cNvPr id="573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b="1" dirty="0"/>
          </a:p>
        </p:txBody>
      </p:sp>
    </p:spTree>
    <p:extLst>
      <p:ext uri="{BB962C8B-B14F-4D97-AF65-F5344CB8AC3E}">
        <p14:creationId xmlns:p14="http://schemas.microsoft.com/office/powerpoint/2010/main" val="37845703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621" eaLnBrk="0" hangingPunct="0">
              <a:spcBef>
                <a:spcPct val="30000"/>
              </a:spcBef>
              <a:defRPr sz="1200">
                <a:solidFill>
                  <a:schemeClr val="tx1"/>
                </a:solidFill>
                <a:latin typeface="Times New Roman" panose="02020603050405020304" pitchFamily="18" charset="0"/>
              </a:defRPr>
            </a:lvl1pPr>
            <a:lvl2pPr marL="770662" indent="-296408" defTabSz="966621" eaLnBrk="0" hangingPunct="0">
              <a:spcBef>
                <a:spcPct val="30000"/>
              </a:spcBef>
              <a:defRPr sz="1200">
                <a:solidFill>
                  <a:schemeClr val="tx1"/>
                </a:solidFill>
                <a:latin typeface="Times New Roman" panose="02020603050405020304" pitchFamily="18" charset="0"/>
              </a:defRPr>
            </a:lvl2pPr>
            <a:lvl3pPr marL="1185634" indent="-237127" defTabSz="966621" eaLnBrk="0" hangingPunct="0">
              <a:spcBef>
                <a:spcPct val="30000"/>
              </a:spcBef>
              <a:defRPr sz="1200">
                <a:solidFill>
                  <a:schemeClr val="tx1"/>
                </a:solidFill>
                <a:latin typeface="Times New Roman" panose="02020603050405020304" pitchFamily="18" charset="0"/>
              </a:defRPr>
            </a:lvl3pPr>
            <a:lvl4pPr marL="1659887" indent="-237127" defTabSz="966621" eaLnBrk="0" hangingPunct="0">
              <a:spcBef>
                <a:spcPct val="30000"/>
              </a:spcBef>
              <a:defRPr sz="1200">
                <a:solidFill>
                  <a:schemeClr val="tx1"/>
                </a:solidFill>
                <a:latin typeface="Times New Roman" panose="02020603050405020304" pitchFamily="18" charset="0"/>
              </a:defRPr>
            </a:lvl4pPr>
            <a:lvl5pPr marL="2134141" indent="-237127" defTabSz="966621" eaLnBrk="0" hangingPunct="0">
              <a:spcBef>
                <a:spcPct val="30000"/>
              </a:spcBef>
              <a:defRPr sz="1200">
                <a:solidFill>
                  <a:schemeClr val="tx1"/>
                </a:solidFill>
                <a:latin typeface="Times New Roman" panose="02020603050405020304" pitchFamily="18" charset="0"/>
              </a:defRPr>
            </a:lvl5pPr>
            <a:lvl6pPr marL="2608395" indent="-237127" defTabSz="966621" eaLnBrk="0" fontAlgn="base" hangingPunct="0">
              <a:spcBef>
                <a:spcPct val="30000"/>
              </a:spcBef>
              <a:spcAft>
                <a:spcPct val="0"/>
              </a:spcAft>
              <a:defRPr sz="1200">
                <a:solidFill>
                  <a:schemeClr val="tx1"/>
                </a:solidFill>
                <a:latin typeface="Times New Roman" panose="02020603050405020304" pitchFamily="18" charset="0"/>
              </a:defRPr>
            </a:lvl6pPr>
            <a:lvl7pPr marL="3082648" indent="-237127" defTabSz="966621" eaLnBrk="0" fontAlgn="base" hangingPunct="0">
              <a:spcBef>
                <a:spcPct val="30000"/>
              </a:spcBef>
              <a:spcAft>
                <a:spcPct val="0"/>
              </a:spcAft>
              <a:defRPr sz="1200">
                <a:solidFill>
                  <a:schemeClr val="tx1"/>
                </a:solidFill>
                <a:latin typeface="Times New Roman" panose="02020603050405020304" pitchFamily="18" charset="0"/>
              </a:defRPr>
            </a:lvl7pPr>
            <a:lvl8pPr marL="3556902" indent="-237127" defTabSz="966621" eaLnBrk="0" fontAlgn="base" hangingPunct="0">
              <a:spcBef>
                <a:spcPct val="30000"/>
              </a:spcBef>
              <a:spcAft>
                <a:spcPct val="0"/>
              </a:spcAft>
              <a:defRPr sz="1200">
                <a:solidFill>
                  <a:schemeClr val="tx1"/>
                </a:solidFill>
                <a:latin typeface="Times New Roman" panose="02020603050405020304" pitchFamily="18" charset="0"/>
              </a:defRPr>
            </a:lvl8pPr>
            <a:lvl9pPr marL="4031155" indent="-237127" defTabSz="966621"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4E515979-15B8-40FE-999C-378DAE3E647C}" type="slidenum">
              <a:rPr lang="en-US" altLang="en-US"/>
              <a:pPr>
                <a:spcBef>
                  <a:spcPct val="0"/>
                </a:spcBef>
              </a:pPr>
              <a:t>10</a:t>
            </a:fld>
            <a:endParaRPr lang="en-US" altLang="en-US"/>
          </a:p>
        </p:txBody>
      </p:sp>
      <p:sp>
        <p:nvSpPr>
          <p:cNvPr id="83971" name="Rectangle 2"/>
          <p:cNvSpPr>
            <a:spLocks noGrp="1" noRot="1" noChangeAspect="1" noChangeArrowheads="1" noTextEdit="1"/>
          </p:cNvSpPr>
          <p:nvPr>
            <p:ph type="sldImg"/>
          </p:nvPr>
        </p:nvSpPr>
        <p:spPr>
          <a:xfrm>
            <a:off x="392113" y="720725"/>
            <a:ext cx="6399212" cy="3598863"/>
          </a:xfrm>
          <a:ln/>
        </p:spPr>
      </p:sp>
      <p:sp>
        <p:nvSpPr>
          <p:cNvPr id="83972" name="Rectangle 3"/>
          <p:cNvSpPr>
            <a:spLocks noGrp="1" noChangeArrowheads="1"/>
          </p:cNvSpPr>
          <p:nvPr>
            <p:ph type="body" idx="1"/>
          </p:nvPr>
        </p:nvSpPr>
        <p:spPr>
          <a:xfrm>
            <a:off x="957470" y="4559587"/>
            <a:ext cx="5266083" cy="43202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4133" tIns="47065" rIns="94133" bIns="47065"/>
          <a:lstStyle/>
          <a:p>
            <a:r>
              <a:rPr lang="en-US" b="1" dirty="0"/>
              <a:t>Interval attribute </a:t>
            </a:r>
            <a:r>
              <a:rPr lang="en-US" dirty="0"/>
              <a:t>: Difference between values is meaningful, but there is no true zero point (i.e., zero does not represent the absence of the quantity being measured). In interval attributes, you can perform operations like addition and subtraction, but multiplication and division are not meaningful.</a:t>
            </a:r>
          </a:p>
          <a:p>
            <a:r>
              <a:rPr lang="en-US" dirty="0"/>
              <a:t>Consider temperatures like 10°C, 20°C, and 30°C. The difference between 30°C and 20°C is the same as the difference between 20°C and 10°C, which is 10°C. This makes the differences meaningful. </a:t>
            </a:r>
          </a:p>
          <a:p>
            <a:r>
              <a:rPr lang="en-US" dirty="0"/>
              <a:t>However, 0°C does not represent an absence of temperature; it is simply a point on the temperature scale. </a:t>
            </a:r>
          </a:p>
          <a:p>
            <a:r>
              <a:rPr lang="en-US" b="1" dirty="0"/>
              <a:t>Dates (another example of interval)</a:t>
            </a:r>
            <a:r>
              <a:rPr lang="en-US" dirty="0"/>
              <a:t>: The difference between two dates, such as the difference between January 1st, 2000, and January 1st, 2020, is meaningful (20 years), but there is no "zero date.“</a:t>
            </a:r>
          </a:p>
          <a:p>
            <a:endParaRPr lang="en-US" altLang="en-US" dirty="0"/>
          </a:p>
          <a:p>
            <a:r>
              <a:rPr lang="en-US" b="1" dirty="0"/>
              <a:t>Ratio</a:t>
            </a:r>
            <a:r>
              <a:rPr lang="en-US" dirty="0"/>
              <a:t> </a:t>
            </a:r>
            <a:r>
              <a:rPr lang="en-US" b="1" dirty="0"/>
              <a:t>attribute: </a:t>
            </a:r>
            <a:r>
              <a:rPr lang="en-US" b="0" dirty="0"/>
              <a:t>B</a:t>
            </a:r>
            <a:r>
              <a:rPr lang="en-US" dirty="0"/>
              <a:t>oth the differences and the ratios between values are meaningful. Ratio attributes have a true zero point. </a:t>
            </a:r>
          </a:p>
          <a:p>
            <a:r>
              <a:rPr lang="en-US" dirty="0"/>
              <a:t>The difference between 150 kg and 100 kg is the same as the difference between 100 kg and 50 kg, which is 50 kg. This makes the differences meaningful.</a:t>
            </a:r>
          </a:p>
          <a:p>
            <a:r>
              <a:rPr lang="en-US" dirty="0"/>
              <a:t>Additionally, a weight of 0 kg means there is no weight, which is a true zero point.</a:t>
            </a:r>
            <a:endParaRPr lang="en-US" altLang="en-US" dirty="0"/>
          </a:p>
        </p:txBody>
      </p:sp>
    </p:spTree>
    <p:extLst>
      <p:ext uri="{BB962C8B-B14F-4D97-AF65-F5344CB8AC3E}">
        <p14:creationId xmlns:p14="http://schemas.microsoft.com/office/powerpoint/2010/main" val="33077749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621" eaLnBrk="0" hangingPunct="0">
              <a:spcBef>
                <a:spcPct val="30000"/>
              </a:spcBef>
              <a:defRPr sz="1200">
                <a:solidFill>
                  <a:schemeClr val="tx1"/>
                </a:solidFill>
                <a:latin typeface="Times New Roman" panose="02020603050405020304" pitchFamily="18" charset="0"/>
              </a:defRPr>
            </a:lvl1pPr>
            <a:lvl2pPr marL="770662" indent="-296408" defTabSz="966621" eaLnBrk="0" hangingPunct="0">
              <a:spcBef>
                <a:spcPct val="30000"/>
              </a:spcBef>
              <a:defRPr sz="1200">
                <a:solidFill>
                  <a:schemeClr val="tx1"/>
                </a:solidFill>
                <a:latin typeface="Times New Roman" panose="02020603050405020304" pitchFamily="18" charset="0"/>
              </a:defRPr>
            </a:lvl2pPr>
            <a:lvl3pPr marL="1185634" indent="-237127" defTabSz="966621" eaLnBrk="0" hangingPunct="0">
              <a:spcBef>
                <a:spcPct val="30000"/>
              </a:spcBef>
              <a:defRPr sz="1200">
                <a:solidFill>
                  <a:schemeClr val="tx1"/>
                </a:solidFill>
                <a:latin typeface="Times New Roman" panose="02020603050405020304" pitchFamily="18" charset="0"/>
              </a:defRPr>
            </a:lvl3pPr>
            <a:lvl4pPr marL="1659887" indent="-237127" defTabSz="966621" eaLnBrk="0" hangingPunct="0">
              <a:spcBef>
                <a:spcPct val="30000"/>
              </a:spcBef>
              <a:defRPr sz="1200">
                <a:solidFill>
                  <a:schemeClr val="tx1"/>
                </a:solidFill>
                <a:latin typeface="Times New Roman" panose="02020603050405020304" pitchFamily="18" charset="0"/>
              </a:defRPr>
            </a:lvl4pPr>
            <a:lvl5pPr marL="2134141" indent="-237127" defTabSz="966621" eaLnBrk="0" hangingPunct="0">
              <a:spcBef>
                <a:spcPct val="30000"/>
              </a:spcBef>
              <a:defRPr sz="1200">
                <a:solidFill>
                  <a:schemeClr val="tx1"/>
                </a:solidFill>
                <a:latin typeface="Times New Roman" panose="02020603050405020304" pitchFamily="18" charset="0"/>
              </a:defRPr>
            </a:lvl5pPr>
            <a:lvl6pPr marL="2608395" indent="-237127" defTabSz="966621" eaLnBrk="0" fontAlgn="base" hangingPunct="0">
              <a:spcBef>
                <a:spcPct val="30000"/>
              </a:spcBef>
              <a:spcAft>
                <a:spcPct val="0"/>
              </a:spcAft>
              <a:defRPr sz="1200">
                <a:solidFill>
                  <a:schemeClr val="tx1"/>
                </a:solidFill>
                <a:latin typeface="Times New Roman" panose="02020603050405020304" pitchFamily="18" charset="0"/>
              </a:defRPr>
            </a:lvl6pPr>
            <a:lvl7pPr marL="3082648" indent="-237127" defTabSz="966621" eaLnBrk="0" fontAlgn="base" hangingPunct="0">
              <a:spcBef>
                <a:spcPct val="30000"/>
              </a:spcBef>
              <a:spcAft>
                <a:spcPct val="0"/>
              </a:spcAft>
              <a:defRPr sz="1200">
                <a:solidFill>
                  <a:schemeClr val="tx1"/>
                </a:solidFill>
                <a:latin typeface="Times New Roman" panose="02020603050405020304" pitchFamily="18" charset="0"/>
              </a:defRPr>
            </a:lvl7pPr>
            <a:lvl8pPr marL="3556902" indent="-237127" defTabSz="966621" eaLnBrk="0" fontAlgn="base" hangingPunct="0">
              <a:spcBef>
                <a:spcPct val="30000"/>
              </a:spcBef>
              <a:spcAft>
                <a:spcPct val="0"/>
              </a:spcAft>
              <a:defRPr sz="1200">
                <a:solidFill>
                  <a:schemeClr val="tx1"/>
                </a:solidFill>
                <a:latin typeface="Times New Roman" panose="02020603050405020304" pitchFamily="18" charset="0"/>
              </a:defRPr>
            </a:lvl8pPr>
            <a:lvl9pPr marL="4031155" indent="-237127" defTabSz="966621"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B45DDDA9-5F3C-4F15-8095-45AACD1E7848}" type="slidenum">
              <a:rPr lang="en-US" altLang="en-US"/>
              <a:pPr>
                <a:spcBef>
                  <a:spcPct val="0"/>
                </a:spcBef>
              </a:pPr>
              <a:t>11</a:t>
            </a:fld>
            <a:endParaRPr lang="en-US" altLang="en-US"/>
          </a:p>
        </p:txBody>
      </p:sp>
      <p:sp>
        <p:nvSpPr>
          <p:cNvPr id="84995" name="Rectangle 2"/>
          <p:cNvSpPr>
            <a:spLocks noGrp="1" noRot="1" noChangeAspect="1" noChangeArrowheads="1" noTextEdit="1"/>
          </p:cNvSpPr>
          <p:nvPr>
            <p:ph type="sldImg"/>
          </p:nvPr>
        </p:nvSpPr>
        <p:spPr>
          <a:xfrm>
            <a:off x="392113" y="720725"/>
            <a:ext cx="6399212" cy="3598863"/>
          </a:xfrm>
          <a:ln/>
        </p:spPr>
      </p:sp>
      <p:sp>
        <p:nvSpPr>
          <p:cNvPr id="84996" name="Rectangle 3"/>
          <p:cNvSpPr>
            <a:spLocks noGrp="1" noChangeArrowheads="1"/>
          </p:cNvSpPr>
          <p:nvPr>
            <p:ph type="body" idx="1"/>
          </p:nvPr>
        </p:nvSpPr>
        <p:spPr>
          <a:xfrm>
            <a:off x="957470" y="4559587"/>
            <a:ext cx="5266083" cy="43202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4133" tIns="47065" rIns="94133" bIns="47065"/>
          <a:lstStyle/>
          <a:p>
            <a:r>
              <a:rPr lang="en-US" altLang="en-US" b="1" dirty="0"/>
              <a:t>Discrete Attribute </a:t>
            </a:r>
            <a:r>
              <a:rPr lang="en-US" altLang="en-US" dirty="0"/>
              <a:t>: </a:t>
            </a:r>
            <a:r>
              <a:rPr lang="en-US" altLang="en-US" dirty="0" err="1"/>
              <a:t>e.g</a:t>
            </a:r>
            <a:r>
              <a:rPr lang="en-US" altLang="en-US" dirty="0"/>
              <a:t> - </a:t>
            </a:r>
            <a:r>
              <a:rPr lang="en-US" b="0" dirty="0"/>
              <a:t>Number of Children</a:t>
            </a:r>
            <a:r>
              <a:rPr lang="en-US" dirty="0"/>
              <a:t>: You can have 0, 1, 2, 3, etc., but not 2.5 children; </a:t>
            </a:r>
            <a:r>
              <a:rPr lang="en-US" b="0" dirty="0"/>
              <a:t>Days of the Week</a:t>
            </a:r>
            <a:r>
              <a:rPr lang="en-US" dirty="0"/>
              <a:t>: {Monday, Tuesday, Wednesday, …, Sunday}.</a:t>
            </a:r>
          </a:p>
          <a:p>
            <a:r>
              <a:rPr lang="en-US" b="1" dirty="0"/>
              <a:t>Continuous Attribute </a:t>
            </a:r>
            <a:r>
              <a:rPr lang="en-US" dirty="0"/>
              <a:t>: </a:t>
            </a:r>
            <a:r>
              <a:rPr lang="en-US" dirty="0" err="1"/>
              <a:t>e.g</a:t>
            </a:r>
            <a:r>
              <a:rPr lang="en-US" dirty="0"/>
              <a:t>- </a:t>
            </a:r>
            <a:r>
              <a:rPr lang="en-US" b="0" dirty="0"/>
              <a:t>Height</a:t>
            </a:r>
            <a:r>
              <a:rPr lang="en-US" dirty="0"/>
              <a:t> can be 170.2 cm, 180.5 cm, </a:t>
            </a:r>
            <a:r>
              <a:rPr lang="en-US" dirty="0" err="1"/>
              <a:t>etc</a:t>
            </a:r>
            <a:r>
              <a:rPr lang="en-US" dirty="0"/>
              <a:t>; </a:t>
            </a:r>
            <a:r>
              <a:rPr lang="en-US" b="0" dirty="0"/>
              <a:t>Weight</a:t>
            </a:r>
            <a:r>
              <a:rPr lang="en-US" dirty="0"/>
              <a:t> can be 60.5 kg, 72.3 kg, etc.,</a:t>
            </a:r>
          </a:p>
          <a:p>
            <a:endParaRPr lang="en-US" altLang="en-US" dirty="0"/>
          </a:p>
        </p:txBody>
      </p:sp>
    </p:spTree>
    <p:extLst>
      <p:ext uri="{BB962C8B-B14F-4D97-AF65-F5344CB8AC3E}">
        <p14:creationId xmlns:p14="http://schemas.microsoft.com/office/powerpoint/2010/main" val="30245161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621" eaLnBrk="0" hangingPunct="0">
              <a:defRPr sz="2900">
                <a:solidFill>
                  <a:schemeClr val="tx1"/>
                </a:solidFill>
                <a:latin typeface="Tahoma" panose="020B0604030504040204" pitchFamily="34" charset="0"/>
              </a:defRPr>
            </a:lvl1pPr>
            <a:lvl2pPr marL="770662" indent="-296408" defTabSz="966621" eaLnBrk="0" hangingPunct="0">
              <a:defRPr sz="2900">
                <a:solidFill>
                  <a:schemeClr val="tx1"/>
                </a:solidFill>
                <a:latin typeface="Tahoma" panose="020B0604030504040204" pitchFamily="34" charset="0"/>
              </a:defRPr>
            </a:lvl2pPr>
            <a:lvl3pPr marL="1185634" indent="-237127" defTabSz="966621" eaLnBrk="0" hangingPunct="0">
              <a:defRPr sz="2900">
                <a:solidFill>
                  <a:schemeClr val="tx1"/>
                </a:solidFill>
                <a:latin typeface="Tahoma" panose="020B0604030504040204" pitchFamily="34" charset="0"/>
              </a:defRPr>
            </a:lvl3pPr>
            <a:lvl4pPr marL="1659887" indent="-237127" defTabSz="966621" eaLnBrk="0" hangingPunct="0">
              <a:defRPr sz="2900">
                <a:solidFill>
                  <a:schemeClr val="tx1"/>
                </a:solidFill>
                <a:latin typeface="Tahoma" panose="020B0604030504040204" pitchFamily="34" charset="0"/>
              </a:defRPr>
            </a:lvl4pPr>
            <a:lvl5pPr marL="2134141" indent="-237127" defTabSz="966621" eaLnBrk="0" hangingPunct="0">
              <a:defRPr sz="2900">
                <a:solidFill>
                  <a:schemeClr val="tx1"/>
                </a:solidFill>
                <a:latin typeface="Tahoma" panose="020B0604030504040204" pitchFamily="34" charset="0"/>
              </a:defRPr>
            </a:lvl5pPr>
            <a:lvl6pPr marL="2608395" indent="-237127" defTabSz="966621" eaLnBrk="0" fontAlgn="base" hangingPunct="0">
              <a:spcBef>
                <a:spcPct val="0"/>
              </a:spcBef>
              <a:spcAft>
                <a:spcPct val="0"/>
              </a:spcAft>
              <a:defRPr sz="2900">
                <a:solidFill>
                  <a:schemeClr val="tx1"/>
                </a:solidFill>
                <a:latin typeface="Tahoma" panose="020B0604030504040204" pitchFamily="34" charset="0"/>
              </a:defRPr>
            </a:lvl6pPr>
            <a:lvl7pPr marL="3082648" indent="-237127" defTabSz="966621" eaLnBrk="0" fontAlgn="base" hangingPunct="0">
              <a:spcBef>
                <a:spcPct val="0"/>
              </a:spcBef>
              <a:spcAft>
                <a:spcPct val="0"/>
              </a:spcAft>
              <a:defRPr sz="2900">
                <a:solidFill>
                  <a:schemeClr val="tx1"/>
                </a:solidFill>
                <a:latin typeface="Tahoma" panose="020B0604030504040204" pitchFamily="34" charset="0"/>
              </a:defRPr>
            </a:lvl7pPr>
            <a:lvl8pPr marL="3556902" indent="-237127" defTabSz="966621" eaLnBrk="0" fontAlgn="base" hangingPunct="0">
              <a:spcBef>
                <a:spcPct val="0"/>
              </a:spcBef>
              <a:spcAft>
                <a:spcPct val="0"/>
              </a:spcAft>
              <a:defRPr sz="2900">
                <a:solidFill>
                  <a:schemeClr val="tx1"/>
                </a:solidFill>
                <a:latin typeface="Tahoma" panose="020B0604030504040204" pitchFamily="34" charset="0"/>
              </a:defRPr>
            </a:lvl8pPr>
            <a:lvl9pPr marL="4031155" indent="-237127" defTabSz="966621" eaLnBrk="0" fontAlgn="base" hangingPunct="0">
              <a:spcBef>
                <a:spcPct val="0"/>
              </a:spcBef>
              <a:spcAft>
                <a:spcPct val="0"/>
              </a:spcAft>
              <a:defRPr sz="2900">
                <a:solidFill>
                  <a:schemeClr val="tx1"/>
                </a:solidFill>
                <a:latin typeface="Tahoma" panose="020B0604030504040204" pitchFamily="34" charset="0"/>
              </a:defRPr>
            </a:lvl9pPr>
          </a:lstStyle>
          <a:p>
            <a:pPr eaLnBrk="1" hangingPunct="1"/>
            <a:fld id="{29BE47E6-A684-41E8-A8D2-AEB21EE26F6A}" type="slidenum">
              <a:rPr lang="en-US" altLang="en-US" sz="1200"/>
              <a:pPr eaLnBrk="1" hangingPunct="1"/>
              <a:t>12</a:t>
            </a:fld>
            <a:endParaRPr lang="en-US" altLang="en-US" sz="1200"/>
          </a:p>
        </p:txBody>
      </p:sp>
      <p:sp>
        <p:nvSpPr>
          <p:cNvPr id="57347" name="Rectangle 2"/>
          <p:cNvSpPr>
            <a:spLocks noGrp="1" noRot="1" noChangeAspect="1" noChangeArrowheads="1" noTextEdit="1"/>
          </p:cNvSpPr>
          <p:nvPr>
            <p:ph type="sldImg"/>
          </p:nvPr>
        </p:nvSpPr>
        <p:spPr>
          <a:ln/>
        </p:spPr>
      </p:sp>
      <p:sp>
        <p:nvSpPr>
          <p:cNvPr id="573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b="1"/>
          </a:p>
        </p:txBody>
      </p:sp>
    </p:spTree>
    <p:extLst>
      <p:ext uri="{BB962C8B-B14F-4D97-AF65-F5344CB8AC3E}">
        <p14:creationId xmlns:p14="http://schemas.microsoft.com/office/powerpoint/2010/main" val="38411100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621" eaLnBrk="0" hangingPunct="0">
              <a:spcBef>
                <a:spcPct val="30000"/>
              </a:spcBef>
              <a:defRPr sz="1200">
                <a:solidFill>
                  <a:schemeClr val="tx1"/>
                </a:solidFill>
                <a:latin typeface="Times New Roman" panose="02020603050405020304" pitchFamily="18" charset="0"/>
              </a:defRPr>
            </a:lvl1pPr>
            <a:lvl2pPr marL="770662" indent="-296408" defTabSz="966621" eaLnBrk="0" hangingPunct="0">
              <a:spcBef>
                <a:spcPct val="30000"/>
              </a:spcBef>
              <a:defRPr sz="1200">
                <a:solidFill>
                  <a:schemeClr val="tx1"/>
                </a:solidFill>
                <a:latin typeface="Times New Roman" panose="02020603050405020304" pitchFamily="18" charset="0"/>
              </a:defRPr>
            </a:lvl2pPr>
            <a:lvl3pPr marL="1185634" indent="-237127" defTabSz="966621" eaLnBrk="0" hangingPunct="0">
              <a:spcBef>
                <a:spcPct val="30000"/>
              </a:spcBef>
              <a:defRPr sz="1200">
                <a:solidFill>
                  <a:schemeClr val="tx1"/>
                </a:solidFill>
                <a:latin typeface="Times New Roman" panose="02020603050405020304" pitchFamily="18" charset="0"/>
              </a:defRPr>
            </a:lvl3pPr>
            <a:lvl4pPr marL="1659887" indent="-237127" defTabSz="966621" eaLnBrk="0" hangingPunct="0">
              <a:spcBef>
                <a:spcPct val="30000"/>
              </a:spcBef>
              <a:defRPr sz="1200">
                <a:solidFill>
                  <a:schemeClr val="tx1"/>
                </a:solidFill>
                <a:latin typeface="Times New Roman" panose="02020603050405020304" pitchFamily="18" charset="0"/>
              </a:defRPr>
            </a:lvl4pPr>
            <a:lvl5pPr marL="2134141" indent="-237127" defTabSz="966621" eaLnBrk="0" hangingPunct="0">
              <a:spcBef>
                <a:spcPct val="30000"/>
              </a:spcBef>
              <a:defRPr sz="1200">
                <a:solidFill>
                  <a:schemeClr val="tx1"/>
                </a:solidFill>
                <a:latin typeface="Times New Roman" panose="02020603050405020304" pitchFamily="18" charset="0"/>
              </a:defRPr>
            </a:lvl5pPr>
            <a:lvl6pPr marL="2608395" indent="-237127" defTabSz="966621" eaLnBrk="0" fontAlgn="base" hangingPunct="0">
              <a:spcBef>
                <a:spcPct val="30000"/>
              </a:spcBef>
              <a:spcAft>
                <a:spcPct val="0"/>
              </a:spcAft>
              <a:defRPr sz="1200">
                <a:solidFill>
                  <a:schemeClr val="tx1"/>
                </a:solidFill>
                <a:latin typeface="Times New Roman" panose="02020603050405020304" pitchFamily="18" charset="0"/>
              </a:defRPr>
            </a:lvl6pPr>
            <a:lvl7pPr marL="3082648" indent="-237127" defTabSz="966621" eaLnBrk="0" fontAlgn="base" hangingPunct="0">
              <a:spcBef>
                <a:spcPct val="30000"/>
              </a:spcBef>
              <a:spcAft>
                <a:spcPct val="0"/>
              </a:spcAft>
              <a:defRPr sz="1200">
                <a:solidFill>
                  <a:schemeClr val="tx1"/>
                </a:solidFill>
                <a:latin typeface="Times New Roman" panose="02020603050405020304" pitchFamily="18" charset="0"/>
              </a:defRPr>
            </a:lvl7pPr>
            <a:lvl8pPr marL="3556902" indent="-237127" defTabSz="966621" eaLnBrk="0" fontAlgn="base" hangingPunct="0">
              <a:spcBef>
                <a:spcPct val="30000"/>
              </a:spcBef>
              <a:spcAft>
                <a:spcPct val="0"/>
              </a:spcAft>
              <a:defRPr sz="1200">
                <a:solidFill>
                  <a:schemeClr val="tx1"/>
                </a:solidFill>
                <a:latin typeface="Times New Roman" panose="02020603050405020304" pitchFamily="18" charset="0"/>
              </a:defRPr>
            </a:lvl8pPr>
            <a:lvl9pPr marL="4031155" indent="-237127" defTabSz="966621"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F2661ED2-B1EC-46F8-953E-02CB7FE315D6}" type="slidenum">
              <a:rPr lang="en-US" altLang="en-US"/>
              <a:pPr>
                <a:spcBef>
                  <a:spcPct val="0"/>
                </a:spcBef>
              </a:pPr>
              <a:t>13</a:t>
            </a:fld>
            <a:endParaRPr lang="en-US" altLang="en-US"/>
          </a:p>
        </p:txBody>
      </p:sp>
      <p:sp>
        <p:nvSpPr>
          <p:cNvPr id="87043" name="Rectangle 2"/>
          <p:cNvSpPr>
            <a:spLocks noGrp="1" noRot="1" noChangeAspect="1" noChangeArrowheads="1" noTextEdit="1"/>
          </p:cNvSpPr>
          <p:nvPr>
            <p:ph type="sldImg"/>
          </p:nvPr>
        </p:nvSpPr>
        <p:spPr>
          <a:xfrm>
            <a:off x="338138" y="700088"/>
            <a:ext cx="6503987" cy="3657600"/>
          </a:xfrm>
          <a:ln/>
        </p:spPr>
      </p:sp>
      <p:sp>
        <p:nvSpPr>
          <p:cNvPr id="87044" name="Rectangle 3"/>
          <p:cNvSpPr>
            <a:spLocks noGrp="1" noChangeArrowheads="1"/>
          </p:cNvSpPr>
          <p:nvPr>
            <p:ph type="body" idx="1"/>
          </p:nvPr>
        </p:nvSpPr>
        <p:spPr>
          <a:xfrm>
            <a:off x="947531" y="4592378"/>
            <a:ext cx="5285961" cy="428086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4666" tIns="47333" rIns="94666" bIns="47333"/>
          <a:lstStyle/>
          <a:p>
            <a:endParaRPr lang="en-US" altLang="en-US" dirty="0"/>
          </a:p>
        </p:txBody>
      </p:sp>
    </p:spTree>
    <p:extLst>
      <p:ext uri="{BB962C8B-B14F-4D97-AF65-F5344CB8AC3E}">
        <p14:creationId xmlns:p14="http://schemas.microsoft.com/office/powerpoint/2010/main" val="1566557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621" eaLnBrk="0" hangingPunct="0">
              <a:spcBef>
                <a:spcPct val="30000"/>
              </a:spcBef>
              <a:defRPr sz="1200">
                <a:solidFill>
                  <a:schemeClr val="tx1"/>
                </a:solidFill>
                <a:latin typeface="Times New Roman" panose="02020603050405020304" pitchFamily="18" charset="0"/>
              </a:defRPr>
            </a:lvl1pPr>
            <a:lvl2pPr marL="770662" indent="-296408" defTabSz="966621" eaLnBrk="0" hangingPunct="0">
              <a:spcBef>
                <a:spcPct val="30000"/>
              </a:spcBef>
              <a:defRPr sz="1200">
                <a:solidFill>
                  <a:schemeClr val="tx1"/>
                </a:solidFill>
                <a:latin typeface="Times New Roman" panose="02020603050405020304" pitchFamily="18" charset="0"/>
              </a:defRPr>
            </a:lvl2pPr>
            <a:lvl3pPr marL="1185634" indent="-237127" defTabSz="966621" eaLnBrk="0" hangingPunct="0">
              <a:spcBef>
                <a:spcPct val="30000"/>
              </a:spcBef>
              <a:defRPr sz="1200">
                <a:solidFill>
                  <a:schemeClr val="tx1"/>
                </a:solidFill>
                <a:latin typeface="Times New Roman" panose="02020603050405020304" pitchFamily="18" charset="0"/>
              </a:defRPr>
            </a:lvl3pPr>
            <a:lvl4pPr marL="1659887" indent="-237127" defTabSz="966621" eaLnBrk="0" hangingPunct="0">
              <a:spcBef>
                <a:spcPct val="30000"/>
              </a:spcBef>
              <a:defRPr sz="1200">
                <a:solidFill>
                  <a:schemeClr val="tx1"/>
                </a:solidFill>
                <a:latin typeface="Times New Roman" panose="02020603050405020304" pitchFamily="18" charset="0"/>
              </a:defRPr>
            </a:lvl4pPr>
            <a:lvl5pPr marL="2134141" indent="-237127" defTabSz="966621" eaLnBrk="0" hangingPunct="0">
              <a:spcBef>
                <a:spcPct val="30000"/>
              </a:spcBef>
              <a:defRPr sz="1200">
                <a:solidFill>
                  <a:schemeClr val="tx1"/>
                </a:solidFill>
                <a:latin typeface="Times New Roman" panose="02020603050405020304" pitchFamily="18" charset="0"/>
              </a:defRPr>
            </a:lvl5pPr>
            <a:lvl6pPr marL="2608395" indent="-237127" defTabSz="966621" eaLnBrk="0" fontAlgn="base" hangingPunct="0">
              <a:spcBef>
                <a:spcPct val="30000"/>
              </a:spcBef>
              <a:spcAft>
                <a:spcPct val="0"/>
              </a:spcAft>
              <a:defRPr sz="1200">
                <a:solidFill>
                  <a:schemeClr val="tx1"/>
                </a:solidFill>
                <a:latin typeface="Times New Roman" panose="02020603050405020304" pitchFamily="18" charset="0"/>
              </a:defRPr>
            </a:lvl6pPr>
            <a:lvl7pPr marL="3082648" indent="-237127" defTabSz="966621" eaLnBrk="0" fontAlgn="base" hangingPunct="0">
              <a:spcBef>
                <a:spcPct val="30000"/>
              </a:spcBef>
              <a:spcAft>
                <a:spcPct val="0"/>
              </a:spcAft>
              <a:defRPr sz="1200">
                <a:solidFill>
                  <a:schemeClr val="tx1"/>
                </a:solidFill>
                <a:latin typeface="Times New Roman" panose="02020603050405020304" pitchFamily="18" charset="0"/>
              </a:defRPr>
            </a:lvl7pPr>
            <a:lvl8pPr marL="3556902" indent="-237127" defTabSz="966621" eaLnBrk="0" fontAlgn="base" hangingPunct="0">
              <a:spcBef>
                <a:spcPct val="30000"/>
              </a:spcBef>
              <a:spcAft>
                <a:spcPct val="0"/>
              </a:spcAft>
              <a:defRPr sz="1200">
                <a:solidFill>
                  <a:schemeClr val="tx1"/>
                </a:solidFill>
                <a:latin typeface="Times New Roman" panose="02020603050405020304" pitchFamily="18" charset="0"/>
              </a:defRPr>
            </a:lvl8pPr>
            <a:lvl9pPr marL="4031155" indent="-237127" defTabSz="966621"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5A45C59A-5665-4F90-B74D-3558B1173576}" type="slidenum">
              <a:rPr lang="en-US" altLang="en-US"/>
              <a:pPr>
                <a:spcBef>
                  <a:spcPct val="0"/>
                </a:spcBef>
              </a:pPr>
              <a:t>14</a:t>
            </a:fld>
            <a:endParaRPr lang="en-US" altLang="en-US"/>
          </a:p>
        </p:txBody>
      </p:sp>
      <p:sp>
        <p:nvSpPr>
          <p:cNvPr id="88067" name="Rectangle 2"/>
          <p:cNvSpPr>
            <a:spLocks noGrp="1" noRot="1" noChangeAspect="1" noChangeArrowheads="1" noTextEdit="1"/>
          </p:cNvSpPr>
          <p:nvPr>
            <p:ph type="sldImg"/>
          </p:nvPr>
        </p:nvSpPr>
        <p:spPr>
          <a:xfrm>
            <a:off x="338138" y="700088"/>
            <a:ext cx="6503987" cy="3657600"/>
          </a:xfrm>
          <a:ln/>
        </p:spPr>
      </p:sp>
      <p:sp>
        <p:nvSpPr>
          <p:cNvPr id="88068" name="Rectangle 3"/>
          <p:cNvSpPr>
            <a:spLocks noGrp="1" noChangeArrowheads="1"/>
          </p:cNvSpPr>
          <p:nvPr>
            <p:ph type="body" idx="1"/>
          </p:nvPr>
        </p:nvSpPr>
        <p:spPr>
          <a:xfrm>
            <a:off x="947531" y="4592378"/>
            <a:ext cx="5285961" cy="428086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4666" tIns="47333" rIns="94666" bIns="47333"/>
          <a:lstStyle/>
          <a:p>
            <a:endParaRPr lang="en-US" altLang="en-US" dirty="0"/>
          </a:p>
        </p:txBody>
      </p:sp>
    </p:spTree>
    <p:extLst>
      <p:ext uri="{BB962C8B-B14F-4D97-AF65-F5344CB8AC3E}">
        <p14:creationId xmlns:p14="http://schemas.microsoft.com/office/powerpoint/2010/main" val="4142083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621" eaLnBrk="0" hangingPunct="0">
              <a:spcBef>
                <a:spcPct val="30000"/>
              </a:spcBef>
              <a:defRPr sz="1200">
                <a:solidFill>
                  <a:schemeClr val="tx1"/>
                </a:solidFill>
                <a:latin typeface="Times New Roman" panose="02020603050405020304" pitchFamily="18" charset="0"/>
              </a:defRPr>
            </a:lvl1pPr>
            <a:lvl2pPr marL="770662" indent="-296408" defTabSz="966621" eaLnBrk="0" hangingPunct="0">
              <a:spcBef>
                <a:spcPct val="30000"/>
              </a:spcBef>
              <a:defRPr sz="1200">
                <a:solidFill>
                  <a:schemeClr val="tx1"/>
                </a:solidFill>
                <a:latin typeface="Times New Roman" panose="02020603050405020304" pitchFamily="18" charset="0"/>
              </a:defRPr>
            </a:lvl2pPr>
            <a:lvl3pPr marL="1185634" indent="-237127" defTabSz="966621" eaLnBrk="0" hangingPunct="0">
              <a:spcBef>
                <a:spcPct val="30000"/>
              </a:spcBef>
              <a:defRPr sz="1200">
                <a:solidFill>
                  <a:schemeClr val="tx1"/>
                </a:solidFill>
                <a:latin typeface="Times New Roman" panose="02020603050405020304" pitchFamily="18" charset="0"/>
              </a:defRPr>
            </a:lvl3pPr>
            <a:lvl4pPr marL="1659887" indent="-237127" defTabSz="966621" eaLnBrk="0" hangingPunct="0">
              <a:spcBef>
                <a:spcPct val="30000"/>
              </a:spcBef>
              <a:defRPr sz="1200">
                <a:solidFill>
                  <a:schemeClr val="tx1"/>
                </a:solidFill>
                <a:latin typeface="Times New Roman" panose="02020603050405020304" pitchFamily="18" charset="0"/>
              </a:defRPr>
            </a:lvl4pPr>
            <a:lvl5pPr marL="2134141" indent="-237127" defTabSz="966621" eaLnBrk="0" hangingPunct="0">
              <a:spcBef>
                <a:spcPct val="30000"/>
              </a:spcBef>
              <a:defRPr sz="1200">
                <a:solidFill>
                  <a:schemeClr val="tx1"/>
                </a:solidFill>
                <a:latin typeface="Times New Roman" panose="02020603050405020304" pitchFamily="18" charset="0"/>
              </a:defRPr>
            </a:lvl5pPr>
            <a:lvl6pPr marL="2608395" indent="-237127" defTabSz="966621" eaLnBrk="0" fontAlgn="base" hangingPunct="0">
              <a:spcBef>
                <a:spcPct val="30000"/>
              </a:spcBef>
              <a:spcAft>
                <a:spcPct val="0"/>
              </a:spcAft>
              <a:defRPr sz="1200">
                <a:solidFill>
                  <a:schemeClr val="tx1"/>
                </a:solidFill>
                <a:latin typeface="Times New Roman" panose="02020603050405020304" pitchFamily="18" charset="0"/>
              </a:defRPr>
            </a:lvl6pPr>
            <a:lvl7pPr marL="3082648" indent="-237127" defTabSz="966621" eaLnBrk="0" fontAlgn="base" hangingPunct="0">
              <a:spcBef>
                <a:spcPct val="30000"/>
              </a:spcBef>
              <a:spcAft>
                <a:spcPct val="0"/>
              </a:spcAft>
              <a:defRPr sz="1200">
                <a:solidFill>
                  <a:schemeClr val="tx1"/>
                </a:solidFill>
                <a:latin typeface="Times New Roman" panose="02020603050405020304" pitchFamily="18" charset="0"/>
              </a:defRPr>
            </a:lvl7pPr>
            <a:lvl8pPr marL="3556902" indent="-237127" defTabSz="966621" eaLnBrk="0" fontAlgn="base" hangingPunct="0">
              <a:spcBef>
                <a:spcPct val="30000"/>
              </a:spcBef>
              <a:spcAft>
                <a:spcPct val="0"/>
              </a:spcAft>
              <a:defRPr sz="1200">
                <a:solidFill>
                  <a:schemeClr val="tx1"/>
                </a:solidFill>
                <a:latin typeface="Times New Roman" panose="02020603050405020304" pitchFamily="18" charset="0"/>
              </a:defRPr>
            </a:lvl8pPr>
            <a:lvl9pPr marL="4031155" indent="-237127" defTabSz="966621"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5A45C59A-5665-4F90-B74D-3558B1173576}" type="slidenum">
              <a:rPr lang="en-US" altLang="en-US"/>
              <a:pPr>
                <a:spcBef>
                  <a:spcPct val="0"/>
                </a:spcBef>
              </a:pPr>
              <a:t>16</a:t>
            </a:fld>
            <a:endParaRPr lang="en-US" altLang="en-US"/>
          </a:p>
        </p:txBody>
      </p:sp>
      <p:sp>
        <p:nvSpPr>
          <p:cNvPr id="88067" name="Rectangle 2"/>
          <p:cNvSpPr>
            <a:spLocks noGrp="1" noRot="1" noChangeAspect="1" noChangeArrowheads="1" noTextEdit="1"/>
          </p:cNvSpPr>
          <p:nvPr>
            <p:ph type="sldImg"/>
          </p:nvPr>
        </p:nvSpPr>
        <p:spPr>
          <a:xfrm>
            <a:off x="338138" y="700088"/>
            <a:ext cx="6503987" cy="3657600"/>
          </a:xfrm>
          <a:ln/>
        </p:spPr>
      </p:sp>
      <p:sp>
        <p:nvSpPr>
          <p:cNvPr id="88068" name="Rectangle 3"/>
          <p:cNvSpPr>
            <a:spLocks noGrp="1" noChangeArrowheads="1"/>
          </p:cNvSpPr>
          <p:nvPr>
            <p:ph type="body" idx="1"/>
          </p:nvPr>
        </p:nvSpPr>
        <p:spPr>
          <a:xfrm>
            <a:off x="947531" y="4592378"/>
            <a:ext cx="5285961" cy="428086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4666" tIns="47333" rIns="94666" bIns="47333"/>
          <a:lstStyle/>
          <a:p>
            <a:endParaRPr lang="en-US" altLang="en-US" dirty="0"/>
          </a:p>
        </p:txBody>
      </p:sp>
    </p:spTree>
    <p:extLst>
      <p:ext uri="{BB962C8B-B14F-4D97-AF65-F5344CB8AC3E}">
        <p14:creationId xmlns:p14="http://schemas.microsoft.com/office/powerpoint/2010/main" val="20798833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621" eaLnBrk="0" hangingPunct="0">
              <a:spcBef>
                <a:spcPct val="30000"/>
              </a:spcBef>
              <a:defRPr sz="1200">
                <a:solidFill>
                  <a:schemeClr val="tx1"/>
                </a:solidFill>
                <a:latin typeface="Times New Roman" panose="02020603050405020304" pitchFamily="18" charset="0"/>
              </a:defRPr>
            </a:lvl1pPr>
            <a:lvl2pPr marL="770662" indent="-296408" defTabSz="966621" eaLnBrk="0" hangingPunct="0">
              <a:spcBef>
                <a:spcPct val="30000"/>
              </a:spcBef>
              <a:defRPr sz="1200">
                <a:solidFill>
                  <a:schemeClr val="tx1"/>
                </a:solidFill>
                <a:latin typeface="Times New Roman" panose="02020603050405020304" pitchFamily="18" charset="0"/>
              </a:defRPr>
            </a:lvl2pPr>
            <a:lvl3pPr marL="1185634" indent="-237127" defTabSz="966621" eaLnBrk="0" hangingPunct="0">
              <a:spcBef>
                <a:spcPct val="30000"/>
              </a:spcBef>
              <a:defRPr sz="1200">
                <a:solidFill>
                  <a:schemeClr val="tx1"/>
                </a:solidFill>
                <a:latin typeface="Times New Roman" panose="02020603050405020304" pitchFamily="18" charset="0"/>
              </a:defRPr>
            </a:lvl3pPr>
            <a:lvl4pPr marL="1659887" indent="-237127" defTabSz="966621" eaLnBrk="0" hangingPunct="0">
              <a:spcBef>
                <a:spcPct val="30000"/>
              </a:spcBef>
              <a:defRPr sz="1200">
                <a:solidFill>
                  <a:schemeClr val="tx1"/>
                </a:solidFill>
                <a:latin typeface="Times New Roman" panose="02020603050405020304" pitchFamily="18" charset="0"/>
              </a:defRPr>
            </a:lvl4pPr>
            <a:lvl5pPr marL="2134141" indent="-237127" defTabSz="966621" eaLnBrk="0" hangingPunct="0">
              <a:spcBef>
                <a:spcPct val="30000"/>
              </a:spcBef>
              <a:defRPr sz="1200">
                <a:solidFill>
                  <a:schemeClr val="tx1"/>
                </a:solidFill>
                <a:latin typeface="Times New Roman" panose="02020603050405020304" pitchFamily="18" charset="0"/>
              </a:defRPr>
            </a:lvl5pPr>
            <a:lvl6pPr marL="2608395" indent="-237127" defTabSz="966621" eaLnBrk="0" fontAlgn="base" hangingPunct="0">
              <a:spcBef>
                <a:spcPct val="30000"/>
              </a:spcBef>
              <a:spcAft>
                <a:spcPct val="0"/>
              </a:spcAft>
              <a:defRPr sz="1200">
                <a:solidFill>
                  <a:schemeClr val="tx1"/>
                </a:solidFill>
                <a:latin typeface="Times New Roman" panose="02020603050405020304" pitchFamily="18" charset="0"/>
              </a:defRPr>
            </a:lvl6pPr>
            <a:lvl7pPr marL="3082648" indent="-237127" defTabSz="966621" eaLnBrk="0" fontAlgn="base" hangingPunct="0">
              <a:spcBef>
                <a:spcPct val="30000"/>
              </a:spcBef>
              <a:spcAft>
                <a:spcPct val="0"/>
              </a:spcAft>
              <a:defRPr sz="1200">
                <a:solidFill>
                  <a:schemeClr val="tx1"/>
                </a:solidFill>
                <a:latin typeface="Times New Roman" panose="02020603050405020304" pitchFamily="18" charset="0"/>
              </a:defRPr>
            </a:lvl7pPr>
            <a:lvl8pPr marL="3556902" indent="-237127" defTabSz="966621" eaLnBrk="0" fontAlgn="base" hangingPunct="0">
              <a:spcBef>
                <a:spcPct val="30000"/>
              </a:spcBef>
              <a:spcAft>
                <a:spcPct val="0"/>
              </a:spcAft>
              <a:defRPr sz="1200">
                <a:solidFill>
                  <a:schemeClr val="tx1"/>
                </a:solidFill>
                <a:latin typeface="Times New Roman" panose="02020603050405020304" pitchFamily="18" charset="0"/>
              </a:defRPr>
            </a:lvl8pPr>
            <a:lvl9pPr marL="4031155" indent="-237127" defTabSz="966621"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5A45C59A-5665-4F90-B74D-3558B1173576}" type="slidenum">
              <a:rPr lang="en-US" altLang="en-US"/>
              <a:pPr>
                <a:spcBef>
                  <a:spcPct val="0"/>
                </a:spcBef>
              </a:pPr>
              <a:t>18</a:t>
            </a:fld>
            <a:endParaRPr lang="en-US" altLang="en-US"/>
          </a:p>
        </p:txBody>
      </p:sp>
      <p:sp>
        <p:nvSpPr>
          <p:cNvPr id="88067" name="Rectangle 2"/>
          <p:cNvSpPr>
            <a:spLocks noGrp="1" noRot="1" noChangeAspect="1" noChangeArrowheads="1" noTextEdit="1"/>
          </p:cNvSpPr>
          <p:nvPr>
            <p:ph type="sldImg"/>
          </p:nvPr>
        </p:nvSpPr>
        <p:spPr>
          <a:xfrm>
            <a:off x="338138" y="700088"/>
            <a:ext cx="6503987" cy="3657600"/>
          </a:xfrm>
          <a:ln/>
        </p:spPr>
      </p:sp>
      <p:sp>
        <p:nvSpPr>
          <p:cNvPr id="88068" name="Rectangle 3"/>
          <p:cNvSpPr>
            <a:spLocks noGrp="1" noChangeArrowheads="1"/>
          </p:cNvSpPr>
          <p:nvPr>
            <p:ph type="body" idx="1"/>
          </p:nvPr>
        </p:nvSpPr>
        <p:spPr>
          <a:xfrm>
            <a:off x="947531" y="4592378"/>
            <a:ext cx="5285961" cy="428086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4666" tIns="47333" rIns="94666" bIns="47333"/>
          <a:lstStyle/>
          <a:p>
            <a:endParaRPr lang="en-US" altLang="en-US"/>
          </a:p>
        </p:txBody>
      </p:sp>
    </p:spTree>
    <p:extLst>
      <p:ext uri="{BB962C8B-B14F-4D97-AF65-F5344CB8AC3E}">
        <p14:creationId xmlns:p14="http://schemas.microsoft.com/office/powerpoint/2010/main" val="20187685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621" eaLnBrk="0" hangingPunct="0">
              <a:spcBef>
                <a:spcPct val="30000"/>
              </a:spcBef>
              <a:defRPr sz="1200">
                <a:solidFill>
                  <a:schemeClr val="tx1"/>
                </a:solidFill>
                <a:latin typeface="Times New Roman" panose="02020603050405020304" pitchFamily="18" charset="0"/>
              </a:defRPr>
            </a:lvl1pPr>
            <a:lvl2pPr marL="770662" indent="-296408" defTabSz="966621" eaLnBrk="0" hangingPunct="0">
              <a:spcBef>
                <a:spcPct val="30000"/>
              </a:spcBef>
              <a:defRPr sz="1200">
                <a:solidFill>
                  <a:schemeClr val="tx1"/>
                </a:solidFill>
                <a:latin typeface="Times New Roman" panose="02020603050405020304" pitchFamily="18" charset="0"/>
              </a:defRPr>
            </a:lvl2pPr>
            <a:lvl3pPr marL="1185634" indent="-237127" defTabSz="966621" eaLnBrk="0" hangingPunct="0">
              <a:spcBef>
                <a:spcPct val="30000"/>
              </a:spcBef>
              <a:defRPr sz="1200">
                <a:solidFill>
                  <a:schemeClr val="tx1"/>
                </a:solidFill>
                <a:latin typeface="Times New Roman" panose="02020603050405020304" pitchFamily="18" charset="0"/>
              </a:defRPr>
            </a:lvl3pPr>
            <a:lvl4pPr marL="1659887" indent="-237127" defTabSz="966621" eaLnBrk="0" hangingPunct="0">
              <a:spcBef>
                <a:spcPct val="30000"/>
              </a:spcBef>
              <a:defRPr sz="1200">
                <a:solidFill>
                  <a:schemeClr val="tx1"/>
                </a:solidFill>
                <a:latin typeface="Times New Roman" panose="02020603050405020304" pitchFamily="18" charset="0"/>
              </a:defRPr>
            </a:lvl4pPr>
            <a:lvl5pPr marL="2134141" indent="-237127" defTabSz="966621" eaLnBrk="0" hangingPunct="0">
              <a:spcBef>
                <a:spcPct val="30000"/>
              </a:spcBef>
              <a:defRPr sz="1200">
                <a:solidFill>
                  <a:schemeClr val="tx1"/>
                </a:solidFill>
                <a:latin typeface="Times New Roman" panose="02020603050405020304" pitchFamily="18" charset="0"/>
              </a:defRPr>
            </a:lvl5pPr>
            <a:lvl6pPr marL="2608395" indent="-237127" defTabSz="966621" eaLnBrk="0" fontAlgn="base" hangingPunct="0">
              <a:spcBef>
                <a:spcPct val="30000"/>
              </a:spcBef>
              <a:spcAft>
                <a:spcPct val="0"/>
              </a:spcAft>
              <a:defRPr sz="1200">
                <a:solidFill>
                  <a:schemeClr val="tx1"/>
                </a:solidFill>
                <a:latin typeface="Times New Roman" panose="02020603050405020304" pitchFamily="18" charset="0"/>
              </a:defRPr>
            </a:lvl6pPr>
            <a:lvl7pPr marL="3082648" indent="-237127" defTabSz="966621" eaLnBrk="0" fontAlgn="base" hangingPunct="0">
              <a:spcBef>
                <a:spcPct val="30000"/>
              </a:spcBef>
              <a:spcAft>
                <a:spcPct val="0"/>
              </a:spcAft>
              <a:defRPr sz="1200">
                <a:solidFill>
                  <a:schemeClr val="tx1"/>
                </a:solidFill>
                <a:latin typeface="Times New Roman" panose="02020603050405020304" pitchFamily="18" charset="0"/>
              </a:defRPr>
            </a:lvl7pPr>
            <a:lvl8pPr marL="3556902" indent="-237127" defTabSz="966621" eaLnBrk="0" fontAlgn="base" hangingPunct="0">
              <a:spcBef>
                <a:spcPct val="30000"/>
              </a:spcBef>
              <a:spcAft>
                <a:spcPct val="0"/>
              </a:spcAft>
              <a:defRPr sz="1200">
                <a:solidFill>
                  <a:schemeClr val="tx1"/>
                </a:solidFill>
                <a:latin typeface="Times New Roman" panose="02020603050405020304" pitchFamily="18" charset="0"/>
              </a:defRPr>
            </a:lvl8pPr>
            <a:lvl9pPr marL="4031155" indent="-237127" defTabSz="966621"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192074F7-FA56-40C6-8B2F-46DCAFDDCD7E}" type="slidenum">
              <a:rPr lang="en-US" altLang="en-US"/>
              <a:pPr>
                <a:spcBef>
                  <a:spcPct val="0"/>
                </a:spcBef>
              </a:pPr>
              <a:t>23</a:t>
            </a:fld>
            <a:endParaRPr lang="en-US" altLang="en-US"/>
          </a:p>
        </p:txBody>
      </p:sp>
      <p:sp>
        <p:nvSpPr>
          <p:cNvPr id="89091" name="Rectangle 2"/>
          <p:cNvSpPr>
            <a:spLocks noGrp="1" noRot="1" noChangeAspect="1" noChangeArrowheads="1" noTextEdit="1"/>
          </p:cNvSpPr>
          <p:nvPr>
            <p:ph type="sldImg"/>
          </p:nvPr>
        </p:nvSpPr>
        <p:spPr>
          <a:ln/>
        </p:spPr>
      </p:sp>
      <p:sp>
        <p:nvSpPr>
          <p:cNvPr id="890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1090418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6F8110F-5CB8-4B7A-89C2-96B671E6053B}" type="slidenum">
              <a:rPr lang="en-US" smtClean="0"/>
              <a:t>24</a:t>
            </a:fld>
            <a:endParaRPr lang="en-US"/>
          </a:p>
        </p:txBody>
      </p:sp>
    </p:spTree>
    <p:extLst>
      <p:ext uri="{BB962C8B-B14F-4D97-AF65-F5344CB8AC3E}">
        <p14:creationId xmlns:p14="http://schemas.microsoft.com/office/powerpoint/2010/main" val="29849448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621" eaLnBrk="0" hangingPunct="0">
              <a:spcBef>
                <a:spcPct val="30000"/>
              </a:spcBef>
              <a:defRPr sz="1200">
                <a:solidFill>
                  <a:schemeClr val="tx1"/>
                </a:solidFill>
                <a:latin typeface="Times New Roman" panose="02020603050405020304" pitchFamily="18" charset="0"/>
              </a:defRPr>
            </a:lvl1pPr>
            <a:lvl2pPr marL="770662" indent="-296408" defTabSz="966621" eaLnBrk="0" hangingPunct="0">
              <a:spcBef>
                <a:spcPct val="30000"/>
              </a:spcBef>
              <a:defRPr sz="1200">
                <a:solidFill>
                  <a:schemeClr val="tx1"/>
                </a:solidFill>
                <a:latin typeface="Times New Roman" panose="02020603050405020304" pitchFamily="18" charset="0"/>
              </a:defRPr>
            </a:lvl2pPr>
            <a:lvl3pPr marL="1185634" indent="-237127" defTabSz="966621" eaLnBrk="0" hangingPunct="0">
              <a:spcBef>
                <a:spcPct val="30000"/>
              </a:spcBef>
              <a:defRPr sz="1200">
                <a:solidFill>
                  <a:schemeClr val="tx1"/>
                </a:solidFill>
                <a:latin typeface="Times New Roman" panose="02020603050405020304" pitchFamily="18" charset="0"/>
              </a:defRPr>
            </a:lvl3pPr>
            <a:lvl4pPr marL="1659887" indent="-237127" defTabSz="966621" eaLnBrk="0" hangingPunct="0">
              <a:spcBef>
                <a:spcPct val="30000"/>
              </a:spcBef>
              <a:defRPr sz="1200">
                <a:solidFill>
                  <a:schemeClr val="tx1"/>
                </a:solidFill>
                <a:latin typeface="Times New Roman" panose="02020603050405020304" pitchFamily="18" charset="0"/>
              </a:defRPr>
            </a:lvl4pPr>
            <a:lvl5pPr marL="2134141" indent="-237127" defTabSz="966621" eaLnBrk="0" hangingPunct="0">
              <a:spcBef>
                <a:spcPct val="30000"/>
              </a:spcBef>
              <a:defRPr sz="1200">
                <a:solidFill>
                  <a:schemeClr val="tx1"/>
                </a:solidFill>
                <a:latin typeface="Times New Roman" panose="02020603050405020304" pitchFamily="18" charset="0"/>
              </a:defRPr>
            </a:lvl5pPr>
            <a:lvl6pPr marL="2608395" indent="-237127" defTabSz="966621" eaLnBrk="0" fontAlgn="base" hangingPunct="0">
              <a:spcBef>
                <a:spcPct val="30000"/>
              </a:spcBef>
              <a:spcAft>
                <a:spcPct val="0"/>
              </a:spcAft>
              <a:defRPr sz="1200">
                <a:solidFill>
                  <a:schemeClr val="tx1"/>
                </a:solidFill>
                <a:latin typeface="Times New Roman" panose="02020603050405020304" pitchFamily="18" charset="0"/>
              </a:defRPr>
            </a:lvl6pPr>
            <a:lvl7pPr marL="3082648" indent="-237127" defTabSz="966621" eaLnBrk="0" fontAlgn="base" hangingPunct="0">
              <a:spcBef>
                <a:spcPct val="30000"/>
              </a:spcBef>
              <a:spcAft>
                <a:spcPct val="0"/>
              </a:spcAft>
              <a:defRPr sz="1200">
                <a:solidFill>
                  <a:schemeClr val="tx1"/>
                </a:solidFill>
                <a:latin typeface="Times New Roman" panose="02020603050405020304" pitchFamily="18" charset="0"/>
              </a:defRPr>
            </a:lvl7pPr>
            <a:lvl8pPr marL="3556902" indent="-237127" defTabSz="966621" eaLnBrk="0" fontAlgn="base" hangingPunct="0">
              <a:spcBef>
                <a:spcPct val="30000"/>
              </a:spcBef>
              <a:spcAft>
                <a:spcPct val="0"/>
              </a:spcAft>
              <a:defRPr sz="1200">
                <a:solidFill>
                  <a:schemeClr val="tx1"/>
                </a:solidFill>
                <a:latin typeface="Times New Roman" panose="02020603050405020304" pitchFamily="18" charset="0"/>
              </a:defRPr>
            </a:lvl8pPr>
            <a:lvl9pPr marL="4031155" indent="-237127" defTabSz="966621"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9E8AEE24-0EA3-4E09-9472-5755CE69974E}" type="slidenum">
              <a:rPr lang="en-US" altLang="en-US"/>
              <a:pPr>
                <a:spcBef>
                  <a:spcPct val="0"/>
                </a:spcBef>
              </a:pPr>
              <a:t>25</a:t>
            </a:fld>
            <a:endParaRPr lang="en-US" altLang="en-US"/>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665773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621" eaLnBrk="0" hangingPunct="0">
              <a:defRPr sz="2900">
                <a:solidFill>
                  <a:schemeClr val="tx1"/>
                </a:solidFill>
                <a:latin typeface="Tahoma" panose="020B0604030504040204" pitchFamily="34" charset="0"/>
              </a:defRPr>
            </a:lvl1pPr>
            <a:lvl2pPr marL="770662" indent="-296408" defTabSz="966621" eaLnBrk="0" hangingPunct="0">
              <a:defRPr sz="2900">
                <a:solidFill>
                  <a:schemeClr val="tx1"/>
                </a:solidFill>
                <a:latin typeface="Tahoma" panose="020B0604030504040204" pitchFamily="34" charset="0"/>
              </a:defRPr>
            </a:lvl2pPr>
            <a:lvl3pPr marL="1185634" indent="-237127" defTabSz="966621" eaLnBrk="0" hangingPunct="0">
              <a:defRPr sz="2900">
                <a:solidFill>
                  <a:schemeClr val="tx1"/>
                </a:solidFill>
                <a:latin typeface="Tahoma" panose="020B0604030504040204" pitchFamily="34" charset="0"/>
              </a:defRPr>
            </a:lvl3pPr>
            <a:lvl4pPr marL="1659887" indent="-237127" defTabSz="966621" eaLnBrk="0" hangingPunct="0">
              <a:defRPr sz="2900">
                <a:solidFill>
                  <a:schemeClr val="tx1"/>
                </a:solidFill>
                <a:latin typeface="Tahoma" panose="020B0604030504040204" pitchFamily="34" charset="0"/>
              </a:defRPr>
            </a:lvl4pPr>
            <a:lvl5pPr marL="2134141" indent="-237127" defTabSz="966621" eaLnBrk="0" hangingPunct="0">
              <a:defRPr sz="2900">
                <a:solidFill>
                  <a:schemeClr val="tx1"/>
                </a:solidFill>
                <a:latin typeface="Tahoma" panose="020B0604030504040204" pitchFamily="34" charset="0"/>
              </a:defRPr>
            </a:lvl5pPr>
            <a:lvl6pPr marL="2608395" indent="-237127" defTabSz="966621" eaLnBrk="0" fontAlgn="base" hangingPunct="0">
              <a:spcBef>
                <a:spcPct val="0"/>
              </a:spcBef>
              <a:spcAft>
                <a:spcPct val="0"/>
              </a:spcAft>
              <a:defRPr sz="2900">
                <a:solidFill>
                  <a:schemeClr val="tx1"/>
                </a:solidFill>
                <a:latin typeface="Tahoma" panose="020B0604030504040204" pitchFamily="34" charset="0"/>
              </a:defRPr>
            </a:lvl6pPr>
            <a:lvl7pPr marL="3082648" indent="-237127" defTabSz="966621" eaLnBrk="0" fontAlgn="base" hangingPunct="0">
              <a:spcBef>
                <a:spcPct val="0"/>
              </a:spcBef>
              <a:spcAft>
                <a:spcPct val="0"/>
              </a:spcAft>
              <a:defRPr sz="2900">
                <a:solidFill>
                  <a:schemeClr val="tx1"/>
                </a:solidFill>
                <a:latin typeface="Tahoma" panose="020B0604030504040204" pitchFamily="34" charset="0"/>
              </a:defRPr>
            </a:lvl7pPr>
            <a:lvl8pPr marL="3556902" indent="-237127" defTabSz="966621" eaLnBrk="0" fontAlgn="base" hangingPunct="0">
              <a:spcBef>
                <a:spcPct val="0"/>
              </a:spcBef>
              <a:spcAft>
                <a:spcPct val="0"/>
              </a:spcAft>
              <a:defRPr sz="2900">
                <a:solidFill>
                  <a:schemeClr val="tx1"/>
                </a:solidFill>
                <a:latin typeface="Tahoma" panose="020B0604030504040204" pitchFamily="34" charset="0"/>
              </a:defRPr>
            </a:lvl8pPr>
            <a:lvl9pPr marL="4031155" indent="-237127" defTabSz="966621" eaLnBrk="0" fontAlgn="base" hangingPunct="0">
              <a:spcBef>
                <a:spcPct val="0"/>
              </a:spcBef>
              <a:spcAft>
                <a:spcPct val="0"/>
              </a:spcAft>
              <a:defRPr sz="2900">
                <a:solidFill>
                  <a:schemeClr val="tx1"/>
                </a:solidFill>
                <a:latin typeface="Tahoma" panose="020B0604030504040204" pitchFamily="34" charset="0"/>
              </a:defRPr>
            </a:lvl9pPr>
          </a:lstStyle>
          <a:p>
            <a:pPr eaLnBrk="1" hangingPunct="1"/>
            <a:fld id="{BAD32829-D2BA-444B-B42E-B3758B849273}" type="slidenum">
              <a:rPr lang="en-US" altLang="en-US" sz="1200"/>
              <a:pPr eaLnBrk="1" hangingPunct="1"/>
              <a:t>2</a:t>
            </a:fld>
            <a:endParaRPr lang="en-US" altLang="en-US" sz="1200"/>
          </a:p>
        </p:txBody>
      </p:sp>
      <p:sp>
        <p:nvSpPr>
          <p:cNvPr id="58371" name="Rectangle 2"/>
          <p:cNvSpPr>
            <a:spLocks noGrp="1" noRot="1" noChangeAspect="1" noChangeArrowheads="1" noTextEdit="1"/>
          </p:cNvSpPr>
          <p:nvPr>
            <p:ph type="sldImg"/>
          </p:nvPr>
        </p:nvSpPr>
        <p:spPr>
          <a:ln/>
        </p:spPr>
      </p:sp>
      <p:sp>
        <p:nvSpPr>
          <p:cNvPr id="583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28401056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621" eaLnBrk="0" hangingPunct="0">
              <a:spcBef>
                <a:spcPct val="30000"/>
              </a:spcBef>
              <a:defRPr sz="1200">
                <a:solidFill>
                  <a:schemeClr val="tx1"/>
                </a:solidFill>
                <a:latin typeface="Times New Roman" panose="02020603050405020304" pitchFamily="18" charset="0"/>
              </a:defRPr>
            </a:lvl1pPr>
            <a:lvl2pPr marL="770662" indent="-296408" defTabSz="966621" eaLnBrk="0" hangingPunct="0">
              <a:spcBef>
                <a:spcPct val="30000"/>
              </a:spcBef>
              <a:defRPr sz="1200">
                <a:solidFill>
                  <a:schemeClr val="tx1"/>
                </a:solidFill>
                <a:latin typeface="Times New Roman" panose="02020603050405020304" pitchFamily="18" charset="0"/>
              </a:defRPr>
            </a:lvl2pPr>
            <a:lvl3pPr marL="1185634" indent="-237127" defTabSz="966621" eaLnBrk="0" hangingPunct="0">
              <a:spcBef>
                <a:spcPct val="30000"/>
              </a:spcBef>
              <a:defRPr sz="1200">
                <a:solidFill>
                  <a:schemeClr val="tx1"/>
                </a:solidFill>
                <a:latin typeface="Times New Roman" panose="02020603050405020304" pitchFamily="18" charset="0"/>
              </a:defRPr>
            </a:lvl3pPr>
            <a:lvl4pPr marL="1659887" indent="-237127" defTabSz="966621" eaLnBrk="0" hangingPunct="0">
              <a:spcBef>
                <a:spcPct val="30000"/>
              </a:spcBef>
              <a:defRPr sz="1200">
                <a:solidFill>
                  <a:schemeClr val="tx1"/>
                </a:solidFill>
                <a:latin typeface="Times New Roman" panose="02020603050405020304" pitchFamily="18" charset="0"/>
              </a:defRPr>
            </a:lvl4pPr>
            <a:lvl5pPr marL="2134141" indent="-237127" defTabSz="966621" eaLnBrk="0" hangingPunct="0">
              <a:spcBef>
                <a:spcPct val="30000"/>
              </a:spcBef>
              <a:defRPr sz="1200">
                <a:solidFill>
                  <a:schemeClr val="tx1"/>
                </a:solidFill>
                <a:latin typeface="Times New Roman" panose="02020603050405020304" pitchFamily="18" charset="0"/>
              </a:defRPr>
            </a:lvl5pPr>
            <a:lvl6pPr marL="2608395" indent="-237127" defTabSz="966621" eaLnBrk="0" fontAlgn="base" hangingPunct="0">
              <a:spcBef>
                <a:spcPct val="30000"/>
              </a:spcBef>
              <a:spcAft>
                <a:spcPct val="0"/>
              </a:spcAft>
              <a:defRPr sz="1200">
                <a:solidFill>
                  <a:schemeClr val="tx1"/>
                </a:solidFill>
                <a:latin typeface="Times New Roman" panose="02020603050405020304" pitchFamily="18" charset="0"/>
              </a:defRPr>
            </a:lvl6pPr>
            <a:lvl7pPr marL="3082648" indent="-237127" defTabSz="966621" eaLnBrk="0" fontAlgn="base" hangingPunct="0">
              <a:spcBef>
                <a:spcPct val="30000"/>
              </a:spcBef>
              <a:spcAft>
                <a:spcPct val="0"/>
              </a:spcAft>
              <a:defRPr sz="1200">
                <a:solidFill>
                  <a:schemeClr val="tx1"/>
                </a:solidFill>
                <a:latin typeface="Times New Roman" panose="02020603050405020304" pitchFamily="18" charset="0"/>
              </a:defRPr>
            </a:lvl7pPr>
            <a:lvl8pPr marL="3556902" indent="-237127" defTabSz="966621" eaLnBrk="0" fontAlgn="base" hangingPunct="0">
              <a:spcBef>
                <a:spcPct val="30000"/>
              </a:spcBef>
              <a:spcAft>
                <a:spcPct val="0"/>
              </a:spcAft>
              <a:defRPr sz="1200">
                <a:solidFill>
                  <a:schemeClr val="tx1"/>
                </a:solidFill>
                <a:latin typeface="Times New Roman" panose="02020603050405020304" pitchFamily="18" charset="0"/>
              </a:defRPr>
            </a:lvl8pPr>
            <a:lvl9pPr marL="4031155" indent="-237127" defTabSz="966621"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22F6A872-0A59-46E4-B192-72E475259C41}" type="slidenum">
              <a:rPr lang="en-US" altLang="en-US"/>
              <a:pPr>
                <a:spcBef>
                  <a:spcPct val="0"/>
                </a:spcBef>
              </a:pPr>
              <a:t>26</a:t>
            </a:fld>
            <a:endParaRPr lang="en-US" altLang="en-US"/>
          </a:p>
        </p:txBody>
      </p:sp>
      <p:sp>
        <p:nvSpPr>
          <p:cNvPr id="90115" name="Rectangle 2"/>
          <p:cNvSpPr>
            <a:spLocks noGrp="1" noRot="1" noChangeAspect="1" noChangeArrowheads="1" noTextEdit="1"/>
          </p:cNvSpPr>
          <p:nvPr>
            <p:ph type="sldImg"/>
          </p:nvPr>
        </p:nvSpPr>
        <p:spPr>
          <a:xfrm>
            <a:off x="338138" y="700088"/>
            <a:ext cx="6503987" cy="3657600"/>
          </a:xfrm>
          <a:ln/>
        </p:spPr>
      </p:sp>
      <p:sp>
        <p:nvSpPr>
          <p:cNvPr id="90116" name="Rectangle 3"/>
          <p:cNvSpPr>
            <a:spLocks noGrp="1" noChangeArrowheads="1"/>
          </p:cNvSpPr>
          <p:nvPr>
            <p:ph type="body" idx="1"/>
          </p:nvPr>
        </p:nvSpPr>
        <p:spPr>
          <a:xfrm>
            <a:off x="947531" y="4592378"/>
            <a:ext cx="5285961" cy="428086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4666" tIns="47333" rIns="94666" bIns="47333"/>
          <a:lstStyle/>
          <a:p>
            <a:endParaRPr lang="en-US" altLang="en-US"/>
          </a:p>
        </p:txBody>
      </p:sp>
    </p:spTree>
    <p:extLst>
      <p:ext uri="{BB962C8B-B14F-4D97-AF65-F5344CB8AC3E}">
        <p14:creationId xmlns:p14="http://schemas.microsoft.com/office/powerpoint/2010/main" val="817566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621" eaLnBrk="0" hangingPunct="0">
              <a:spcBef>
                <a:spcPct val="30000"/>
              </a:spcBef>
              <a:defRPr sz="1200">
                <a:solidFill>
                  <a:schemeClr val="tx1"/>
                </a:solidFill>
                <a:latin typeface="Times New Roman" panose="02020603050405020304" pitchFamily="18" charset="0"/>
              </a:defRPr>
            </a:lvl1pPr>
            <a:lvl2pPr marL="770662" indent="-296408" defTabSz="966621" eaLnBrk="0" hangingPunct="0">
              <a:spcBef>
                <a:spcPct val="30000"/>
              </a:spcBef>
              <a:defRPr sz="1200">
                <a:solidFill>
                  <a:schemeClr val="tx1"/>
                </a:solidFill>
                <a:latin typeface="Times New Roman" panose="02020603050405020304" pitchFamily="18" charset="0"/>
              </a:defRPr>
            </a:lvl2pPr>
            <a:lvl3pPr marL="1185634" indent="-237127" defTabSz="966621" eaLnBrk="0" hangingPunct="0">
              <a:spcBef>
                <a:spcPct val="30000"/>
              </a:spcBef>
              <a:defRPr sz="1200">
                <a:solidFill>
                  <a:schemeClr val="tx1"/>
                </a:solidFill>
                <a:latin typeface="Times New Roman" panose="02020603050405020304" pitchFamily="18" charset="0"/>
              </a:defRPr>
            </a:lvl3pPr>
            <a:lvl4pPr marL="1659887" indent="-237127" defTabSz="966621" eaLnBrk="0" hangingPunct="0">
              <a:spcBef>
                <a:spcPct val="30000"/>
              </a:spcBef>
              <a:defRPr sz="1200">
                <a:solidFill>
                  <a:schemeClr val="tx1"/>
                </a:solidFill>
                <a:latin typeface="Times New Roman" panose="02020603050405020304" pitchFamily="18" charset="0"/>
              </a:defRPr>
            </a:lvl4pPr>
            <a:lvl5pPr marL="2134141" indent="-237127" defTabSz="966621" eaLnBrk="0" hangingPunct="0">
              <a:spcBef>
                <a:spcPct val="30000"/>
              </a:spcBef>
              <a:defRPr sz="1200">
                <a:solidFill>
                  <a:schemeClr val="tx1"/>
                </a:solidFill>
                <a:latin typeface="Times New Roman" panose="02020603050405020304" pitchFamily="18" charset="0"/>
              </a:defRPr>
            </a:lvl5pPr>
            <a:lvl6pPr marL="2608395" indent="-237127" defTabSz="966621" eaLnBrk="0" fontAlgn="base" hangingPunct="0">
              <a:spcBef>
                <a:spcPct val="30000"/>
              </a:spcBef>
              <a:spcAft>
                <a:spcPct val="0"/>
              </a:spcAft>
              <a:defRPr sz="1200">
                <a:solidFill>
                  <a:schemeClr val="tx1"/>
                </a:solidFill>
                <a:latin typeface="Times New Roman" panose="02020603050405020304" pitchFamily="18" charset="0"/>
              </a:defRPr>
            </a:lvl6pPr>
            <a:lvl7pPr marL="3082648" indent="-237127" defTabSz="966621" eaLnBrk="0" fontAlgn="base" hangingPunct="0">
              <a:spcBef>
                <a:spcPct val="30000"/>
              </a:spcBef>
              <a:spcAft>
                <a:spcPct val="0"/>
              </a:spcAft>
              <a:defRPr sz="1200">
                <a:solidFill>
                  <a:schemeClr val="tx1"/>
                </a:solidFill>
                <a:latin typeface="Times New Roman" panose="02020603050405020304" pitchFamily="18" charset="0"/>
              </a:defRPr>
            </a:lvl7pPr>
            <a:lvl8pPr marL="3556902" indent="-237127" defTabSz="966621" eaLnBrk="0" fontAlgn="base" hangingPunct="0">
              <a:spcBef>
                <a:spcPct val="30000"/>
              </a:spcBef>
              <a:spcAft>
                <a:spcPct val="0"/>
              </a:spcAft>
              <a:defRPr sz="1200">
                <a:solidFill>
                  <a:schemeClr val="tx1"/>
                </a:solidFill>
                <a:latin typeface="Times New Roman" panose="02020603050405020304" pitchFamily="18" charset="0"/>
              </a:defRPr>
            </a:lvl8pPr>
            <a:lvl9pPr marL="4031155" indent="-237127" defTabSz="966621"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192074F7-FA56-40C6-8B2F-46DCAFDDCD7E}" type="slidenum">
              <a:rPr lang="en-US" altLang="en-US"/>
              <a:pPr>
                <a:spcBef>
                  <a:spcPct val="0"/>
                </a:spcBef>
              </a:pPr>
              <a:t>27</a:t>
            </a:fld>
            <a:endParaRPr lang="en-US" altLang="en-US"/>
          </a:p>
        </p:txBody>
      </p:sp>
      <p:sp>
        <p:nvSpPr>
          <p:cNvPr id="89091" name="Rectangle 2"/>
          <p:cNvSpPr>
            <a:spLocks noGrp="1" noRot="1" noChangeAspect="1" noChangeArrowheads="1" noTextEdit="1"/>
          </p:cNvSpPr>
          <p:nvPr>
            <p:ph type="sldImg"/>
          </p:nvPr>
        </p:nvSpPr>
        <p:spPr>
          <a:ln/>
        </p:spPr>
      </p:sp>
      <p:sp>
        <p:nvSpPr>
          <p:cNvPr id="890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2538319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6688" eaLnBrk="0" hangingPunct="0">
              <a:spcBef>
                <a:spcPct val="30000"/>
              </a:spcBef>
              <a:defRPr sz="1200">
                <a:solidFill>
                  <a:schemeClr val="tx1"/>
                </a:solidFill>
                <a:latin typeface="Times New Roman" pitchFamily="18" charset="0"/>
              </a:defRPr>
            </a:lvl1pPr>
            <a:lvl2pPr marL="770620" indent="-296392" defTabSz="956688" eaLnBrk="0" hangingPunct="0">
              <a:spcBef>
                <a:spcPct val="30000"/>
              </a:spcBef>
              <a:defRPr sz="1200">
                <a:solidFill>
                  <a:schemeClr val="tx1"/>
                </a:solidFill>
                <a:latin typeface="Times New Roman" pitchFamily="18" charset="0"/>
              </a:defRPr>
            </a:lvl2pPr>
            <a:lvl3pPr marL="1185569" indent="-237113" defTabSz="956688" eaLnBrk="0" hangingPunct="0">
              <a:spcBef>
                <a:spcPct val="30000"/>
              </a:spcBef>
              <a:defRPr sz="1200">
                <a:solidFill>
                  <a:schemeClr val="tx1"/>
                </a:solidFill>
                <a:latin typeface="Times New Roman" pitchFamily="18" charset="0"/>
              </a:defRPr>
            </a:lvl3pPr>
            <a:lvl4pPr marL="1659795" indent="-237113" defTabSz="956688" eaLnBrk="0" hangingPunct="0">
              <a:spcBef>
                <a:spcPct val="30000"/>
              </a:spcBef>
              <a:defRPr sz="1200">
                <a:solidFill>
                  <a:schemeClr val="tx1"/>
                </a:solidFill>
                <a:latin typeface="Times New Roman" pitchFamily="18" charset="0"/>
              </a:defRPr>
            </a:lvl4pPr>
            <a:lvl5pPr marL="2134024" indent="-237113" defTabSz="956688" eaLnBrk="0" hangingPunct="0">
              <a:spcBef>
                <a:spcPct val="30000"/>
              </a:spcBef>
              <a:defRPr sz="1200">
                <a:solidFill>
                  <a:schemeClr val="tx1"/>
                </a:solidFill>
                <a:latin typeface="Times New Roman" pitchFamily="18" charset="0"/>
              </a:defRPr>
            </a:lvl5pPr>
            <a:lvl6pPr marL="2608250" indent="-237113" defTabSz="956688" eaLnBrk="0" fontAlgn="base" hangingPunct="0">
              <a:spcBef>
                <a:spcPct val="30000"/>
              </a:spcBef>
              <a:spcAft>
                <a:spcPct val="0"/>
              </a:spcAft>
              <a:defRPr sz="1200">
                <a:solidFill>
                  <a:schemeClr val="tx1"/>
                </a:solidFill>
                <a:latin typeface="Times New Roman" pitchFamily="18" charset="0"/>
              </a:defRPr>
            </a:lvl6pPr>
            <a:lvl7pPr marL="3082477" indent="-237113" defTabSz="956688" eaLnBrk="0" fontAlgn="base" hangingPunct="0">
              <a:spcBef>
                <a:spcPct val="30000"/>
              </a:spcBef>
              <a:spcAft>
                <a:spcPct val="0"/>
              </a:spcAft>
              <a:defRPr sz="1200">
                <a:solidFill>
                  <a:schemeClr val="tx1"/>
                </a:solidFill>
                <a:latin typeface="Times New Roman" pitchFamily="18" charset="0"/>
              </a:defRPr>
            </a:lvl7pPr>
            <a:lvl8pPr marL="3556706" indent="-237113" defTabSz="956688" eaLnBrk="0" fontAlgn="base" hangingPunct="0">
              <a:spcBef>
                <a:spcPct val="30000"/>
              </a:spcBef>
              <a:spcAft>
                <a:spcPct val="0"/>
              </a:spcAft>
              <a:defRPr sz="1200">
                <a:solidFill>
                  <a:schemeClr val="tx1"/>
                </a:solidFill>
                <a:latin typeface="Times New Roman" pitchFamily="18" charset="0"/>
              </a:defRPr>
            </a:lvl8pPr>
            <a:lvl9pPr marL="4030932" indent="-237113" defTabSz="956688"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3E6BB24F-7527-415E-A4B4-B132D61B26C9}" type="slidenum">
              <a:rPr lang="en-US" altLang="en-US" smtClean="0">
                <a:solidFill>
                  <a:prstClr val="black"/>
                </a:solidFill>
              </a:rPr>
              <a:pPr>
                <a:spcBef>
                  <a:spcPct val="0"/>
                </a:spcBef>
              </a:pPr>
              <a:t>28</a:t>
            </a:fld>
            <a:endParaRPr lang="en-US" altLang="en-US">
              <a:solidFill>
                <a:prstClr val="black"/>
              </a:solidFill>
            </a:endParaRPr>
          </a:p>
        </p:txBody>
      </p:sp>
      <p:sp>
        <p:nvSpPr>
          <p:cNvPr id="16387" name="Rectangle 2"/>
          <p:cNvSpPr>
            <a:spLocks noGrp="1" noRot="1" noChangeAspect="1" noChangeArrowheads="1" noTextEdit="1"/>
          </p:cNvSpPr>
          <p:nvPr>
            <p:ph type="sldImg"/>
          </p:nvPr>
        </p:nvSpPr>
        <p:spPr>
          <a:xfrm>
            <a:off x="777875" y="1200150"/>
            <a:ext cx="5759450" cy="3240088"/>
          </a:xfrm>
          <a:ln/>
        </p:spPr>
      </p:sp>
      <p:sp>
        <p:nvSpPr>
          <p:cNvPr id="163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90683650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621" eaLnBrk="0" hangingPunct="0">
              <a:defRPr sz="2900">
                <a:solidFill>
                  <a:schemeClr val="tx1"/>
                </a:solidFill>
                <a:latin typeface="Tahoma" panose="020B0604030504040204" pitchFamily="34" charset="0"/>
              </a:defRPr>
            </a:lvl1pPr>
            <a:lvl2pPr marL="770662" indent="-296408" defTabSz="966621" eaLnBrk="0" hangingPunct="0">
              <a:defRPr sz="2900">
                <a:solidFill>
                  <a:schemeClr val="tx1"/>
                </a:solidFill>
                <a:latin typeface="Tahoma" panose="020B0604030504040204" pitchFamily="34" charset="0"/>
              </a:defRPr>
            </a:lvl2pPr>
            <a:lvl3pPr marL="1185634" indent="-237127" defTabSz="966621" eaLnBrk="0" hangingPunct="0">
              <a:defRPr sz="2900">
                <a:solidFill>
                  <a:schemeClr val="tx1"/>
                </a:solidFill>
                <a:latin typeface="Tahoma" panose="020B0604030504040204" pitchFamily="34" charset="0"/>
              </a:defRPr>
            </a:lvl3pPr>
            <a:lvl4pPr marL="1659887" indent="-237127" defTabSz="966621" eaLnBrk="0" hangingPunct="0">
              <a:defRPr sz="2900">
                <a:solidFill>
                  <a:schemeClr val="tx1"/>
                </a:solidFill>
                <a:latin typeface="Tahoma" panose="020B0604030504040204" pitchFamily="34" charset="0"/>
              </a:defRPr>
            </a:lvl4pPr>
            <a:lvl5pPr marL="2134141" indent="-237127" defTabSz="966621" eaLnBrk="0" hangingPunct="0">
              <a:defRPr sz="2900">
                <a:solidFill>
                  <a:schemeClr val="tx1"/>
                </a:solidFill>
                <a:latin typeface="Tahoma" panose="020B0604030504040204" pitchFamily="34" charset="0"/>
              </a:defRPr>
            </a:lvl5pPr>
            <a:lvl6pPr marL="2608395" indent="-237127" defTabSz="966621" eaLnBrk="0" fontAlgn="base" hangingPunct="0">
              <a:spcBef>
                <a:spcPct val="0"/>
              </a:spcBef>
              <a:spcAft>
                <a:spcPct val="0"/>
              </a:spcAft>
              <a:defRPr sz="2900">
                <a:solidFill>
                  <a:schemeClr val="tx1"/>
                </a:solidFill>
                <a:latin typeface="Tahoma" panose="020B0604030504040204" pitchFamily="34" charset="0"/>
              </a:defRPr>
            </a:lvl6pPr>
            <a:lvl7pPr marL="3082648" indent="-237127" defTabSz="966621" eaLnBrk="0" fontAlgn="base" hangingPunct="0">
              <a:spcBef>
                <a:spcPct val="0"/>
              </a:spcBef>
              <a:spcAft>
                <a:spcPct val="0"/>
              </a:spcAft>
              <a:defRPr sz="2900">
                <a:solidFill>
                  <a:schemeClr val="tx1"/>
                </a:solidFill>
                <a:latin typeface="Tahoma" panose="020B0604030504040204" pitchFamily="34" charset="0"/>
              </a:defRPr>
            </a:lvl7pPr>
            <a:lvl8pPr marL="3556902" indent="-237127" defTabSz="966621" eaLnBrk="0" fontAlgn="base" hangingPunct="0">
              <a:spcBef>
                <a:spcPct val="0"/>
              </a:spcBef>
              <a:spcAft>
                <a:spcPct val="0"/>
              </a:spcAft>
              <a:defRPr sz="2900">
                <a:solidFill>
                  <a:schemeClr val="tx1"/>
                </a:solidFill>
                <a:latin typeface="Tahoma" panose="020B0604030504040204" pitchFamily="34" charset="0"/>
              </a:defRPr>
            </a:lvl8pPr>
            <a:lvl9pPr marL="4031155" indent="-237127" defTabSz="966621" eaLnBrk="0" fontAlgn="base" hangingPunct="0">
              <a:spcBef>
                <a:spcPct val="0"/>
              </a:spcBef>
              <a:spcAft>
                <a:spcPct val="0"/>
              </a:spcAft>
              <a:defRPr sz="2900">
                <a:solidFill>
                  <a:schemeClr val="tx1"/>
                </a:solidFill>
                <a:latin typeface="Tahoma" panose="020B0604030504040204" pitchFamily="34" charset="0"/>
              </a:defRPr>
            </a:lvl9pPr>
          </a:lstStyle>
          <a:p>
            <a:pPr eaLnBrk="1" hangingPunct="1"/>
            <a:fld id="{29BE47E6-A684-41E8-A8D2-AEB21EE26F6A}" type="slidenum">
              <a:rPr lang="en-US" altLang="en-US" sz="1200">
                <a:solidFill>
                  <a:prstClr val="black"/>
                </a:solidFill>
              </a:rPr>
              <a:pPr eaLnBrk="1" hangingPunct="1"/>
              <a:t>29</a:t>
            </a:fld>
            <a:endParaRPr lang="en-US" altLang="en-US" sz="1200">
              <a:solidFill>
                <a:prstClr val="black"/>
              </a:solidFill>
            </a:endParaRPr>
          </a:p>
        </p:txBody>
      </p:sp>
      <p:sp>
        <p:nvSpPr>
          <p:cNvPr id="57347" name="Rectangle 2"/>
          <p:cNvSpPr>
            <a:spLocks noGrp="1" noRot="1" noChangeAspect="1" noChangeArrowheads="1" noTextEdit="1"/>
          </p:cNvSpPr>
          <p:nvPr>
            <p:ph type="sldImg"/>
          </p:nvPr>
        </p:nvSpPr>
        <p:spPr>
          <a:ln/>
        </p:spPr>
      </p:sp>
      <p:sp>
        <p:nvSpPr>
          <p:cNvPr id="573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b="1" dirty="0"/>
          </a:p>
        </p:txBody>
      </p:sp>
    </p:spTree>
    <p:extLst>
      <p:ext uri="{BB962C8B-B14F-4D97-AF65-F5344CB8AC3E}">
        <p14:creationId xmlns:p14="http://schemas.microsoft.com/office/powerpoint/2010/main" val="14509496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6688" eaLnBrk="0" hangingPunct="0">
              <a:spcBef>
                <a:spcPct val="30000"/>
              </a:spcBef>
              <a:defRPr sz="1200">
                <a:solidFill>
                  <a:schemeClr val="tx1"/>
                </a:solidFill>
                <a:latin typeface="Times New Roman" pitchFamily="18" charset="0"/>
              </a:defRPr>
            </a:lvl1pPr>
            <a:lvl2pPr marL="770620" indent="-296392" defTabSz="956688" eaLnBrk="0" hangingPunct="0">
              <a:spcBef>
                <a:spcPct val="30000"/>
              </a:spcBef>
              <a:defRPr sz="1200">
                <a:solidFill>
                  <a:schemeClr val="tx1"/>
                </a:solidFill>
                <a:latin typeface="Times New Roman" pitchFamily="18" charset="0"/>
              </a:defRPr>
            </a:lvl2pPr>
            <a:lvl3pPr marL="1185569" indent="-237113" defTabSz="956688" eaLnBrk="0" hangingPunct="0">
              <a:spcBef>
                <a:spcPct val="30000"/>
              </a:spcBef>
              <a:defRPr sz="1200">
                <a:solidFill>
                  <a:schemeClr val="tx1"/>
                </a:solidFill>
                <a:latin typeface="Times New Roman" pitchFamily="18" charset="0"/>
              </a:defRPr>
            </a:lvl3pPr>
            <a:lvl4pPr marL="1659795" indent="-237113" defTabSz="956688" eaLnBrk="0" hangingPunct="0">
              <a:spcBef>
                <a:spcPct val="30000"/>
              </a:spcBef>
              <a:defRPr sz="1200">
                <a:solidFill>
                  <a:schemeClr val="tx1"/>
                </a:solidFill>
                <a:latin typeface="Times New Roman" pitchFamily="18" charset="0"/>
              </a:defRPr>
            </a:lvl4pPr>
            <a:lvl5pPr marL="2134024" indent="-237113" defTabSz="956688" eaLnBrk="0" hangingPunct="0">
              <a:spcBef>
                <a:spcPct val="30000"/>
              </a:spcBef>
              <a:defRPr sz="1200">
                <a:solidFill>
                  <a:schemeClr val="tx1"/>
                </a:solidFill>
                <a:latin typeface="Times New Roman" pitchFamily="18" charset="0"/>
              </a:defRPr>
            </a:lvl5pPr>
            <a:lvl6pPr marL="2608250" indent="-237113" defTabSz="956688" eaLnBrk="0" fontAlgn="base" hangingPunct="0">
              <a:spcBef>
                <a:spcPct val="30000"/>
              </a:spcBef>
              <a:spcAft>
                <a:spcPct val="0"/>
              </a:spcAft>
              <a:defRPr sz="1200">
                <a:solidFill>
                  <a:schemeClr val="tx1"/>
                </a:solidFill>
                <a:latin typeface="Times New Roman" pitchFamily="18" charset="0"/>
              </a:defRPr>
            </a:lvl6pPr>
            <a:lvl7pPr marL="3082477" indent="-237113" defTabSz="956688" eaLnBrk="0" fontAlgn="base" hangingPunct="0">
              <a:spcBef>
                <a:spcPct val="30000"/>
              </a:spcBef>
              <a:spcAft>
                <a:spcPct val="0"/>
              </a:spcAft>
              <a:defRPr sz="1200">
                <a:solidFill>
                  <a:schemeClr val="tx1"/>
                </a:solidFill>
                <a:latin typeface="Times New Roman" pitchFamily="18" charset="0"/>
              </a:defRPr>
            </a:lvl7pPr>
            <a:lvl8pPr marL="3556706" indent="-237113" defTabSz="956688" eaLnBrk="0" fontAlgn="base" hangingPunct="0">
              <a:spcBef>
                <a:spcPct val="30000"/>
              </a:spcBef>
              <a:spcAft>
                <a:spcPct val="0"/>
              </a:spcAft>
              <a:defRPr sz="1200">
                <a:solidFill>
                  <a:schemeClr val="tx1"/>
                </a:solidFill>
                <a:latin typeface="Times New Roman" pitchFamily="18" charset="0"/>
              </a:defRPr>
            </a:lvl8pPr>
            <a:lvl9pPr marL="4030932" indent="-237113" defTabSz="956688"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3E6BB24F-7527-415E-A4B4-B132D61B26C9}" type="slidenum">
              <a:rPr lang="en-US" altLang="en-US" smtClean="0">
                <a:solidFill>
                  <a:prstClr val="black"/>
                </a:solidFill>
              </a:rPr>
              <a:pPr>
                <a:spcBef>
                  <a:spcPct val="0"/>
                </a:spcBef>
              </a:pPr>
              <a:t>30</a:t>
            </a:fld>
            <a:endParaRPr lang="en-US" altLang="en-US">
              <a:solidFill>
                <a:prstClr val="black"/>
              </a:solidFill>
            </a:endParaRPr>
          </a:p>
        </p:txBody>
      </p:sp>
      <p:sp>
        <p:nvSpPr>
          <p:cNvPr id="16387" name="Rectangle 2"/>
          <p:cNvSpPr>
            <a:spLocks noGrp="1" noRot="1" noChangeAspect="1" noChangeArrowheads="1" noTextEdit="1"/>
          </p:cNvSpPr>
          <p:nvPr>
            <p:ph type="sldImg"/>
          </p:nvPr>
        </p:nvSpPr>
        <p:spPr>
          <a:xfrm>
            <a:off x="777875" y="1200150"/>
            <a:ext cx="5759450" cy="3240088"/>
          </a:xfrm>
          <a:ln/>
        </p:spPr>
      </p:sp>
      <p:sp>
        <p:nvSpPr>
          <p:cNvPr id="163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05964386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6688" eaLnBrk="0" hangingPunct="0">
              <a:spcBef>
                <a:spcPct val="30000"/>
              </a:spcBef>
              <a:defRPr sz="1200">
                <a:solidFill>
                  <a:schemeClr val="tx1"/>
                </a:solidFill>
                <a:latin typeface="Times New Roman" pitchFamily="18" charset="0"/>
              </a:defRPr>
            </a:lvl1pPr>
            <a:lvl2pPr marL="770620" indent="-296392" defTabSz="956688" eaLnBrk="0" hangingPunct="0">
              <a:spcBef>
                <a:spcPct val="30000"/>
              </a:spcBef>
              <a:defRPr sz="1200">
                <a:solidFill>
                  <a:schemeClr val="tx1"/>
                </a:solidFill>
                <a:latin typeface="Times New Roman" pitchFamily="18" charset="0"/>
              </a:defRPr>
            </a:lvl2pPr>
            <a:lvl3pPr marL="1185569" indent="-237113" defTabSz="956688" eaLnBrk="0" hangingPunct="0">
              <a:spcBef>
                <a:spcPct val="30000"/>
              </a:spcBef>
              <a:defRPr sz="1200">
                <a:solidFill>
                  <a:schemeClr val="tx1"/>
                </a:solidFill>
                <a:latin typeface="Times New Roman" pitchFamily="18" charset="0"/>
              </a:defRPr>
            </a:lvl3pPr>
            <a:lvl4pPr marL="1659795" indent="-237113" defTabSz="956688" eaLnBrk="0" hangingPunct="0">
              <a:spcBef>
                <a:spcPct val="30000"/>
              </a:spcBef>
              <a:defRPr sz="1200">
                <a:solidFill>
                  <a:schemeClr val="tx1"/>
                </a:solidFill>
                <a:latin typeface="Times New Roman" pitchFamily="18" charset="0"/>
              </a:defRPr>
            </a:lvl4pPr>
            <a:lvl5pPr marL="2134024" indent="-237113" defTabSz="956688" eaLnBrk="0" hangingPunct="0">
              <a:spcBef>
                <a:spcPct val="30000"/>
              </a:spcBef>
              <a:defRPr sz="1200">
                <a:solidFill>
                  <a:schemeClr val="tx1"/>
                </a:solidFill>
                <a:latin typeface="Times New Roman" pitchFamily="18" charset="0"/>
              </a:defRPr>
            </a:lvl5pPr>
            <a:lvl6pPr marL="2608250" indent="-237113" defTabSz="956688" eaLnBrk="0" fontAlgn="base" hangingPunct="0">
              <a:spcBef>
                <a:spcPct val="30000"/>
              </a:spcBef>
              <a:spcAft>
                <a:spcPct val="0"/>
              </a:spcAft>
              <a:defRPr sz="1200">
                <a:solidFill>
                  <a:schemeClr val="tx1"/>
                </a:solidFill>
                <a:latin typeface="Times New Roman" pitchFamily="18" charset="0"/>
              </a:defRPr>
            </a:lvl6pPr>
            <a:lvl7pPr marL="3082477" indent="-237113" defTabSz="956688" eaLnBrk="0" fontAlgn="base" hangingPunct="0">
              <a:spcBef>
                <a:spcPct val="30000"/>
              </a:spcBef>
              <a:spcAft>
                <a:spcPct val="0"/>
              </a:spcAft>
              <a:defRPr sz="1200">
                <a:solidFill>
                  <a:schemeClr val="tx1"/>
                </a:solidFill>
                <a:latin typeface="Times New Roman" pitchFamily="18" charset="0"/>
              </a:defRPr>
            </a:lvl7pPr>
            <a:lvl8pPr marL="3556706" indent="-237113" defTabSz="956688" eaLnBrk="0" fontAlgn="base" hangingPunct="0">
              <a:spcBef>
                <a:spcPct val="30000"/>
              </a:spcBef>
              <a:spcAft>
                <a:spcPct val="0"/>
              </a:spcAft>
              <a:defRPr sz="1200">
                <a:solidFill>
                  <a:schemeClr val="tx1"/>
                </a:solidFill>
                <a:latin typeface="Times New Roman" pitchFamily="18" charset="0"/>
              </a:defRPr>
            </a:lvl8pPr>
            <a:lvl9pPr marL="4030932" indent="-237113" defTabSz="956688"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3E6BB24F-7527-415E-A4B4-B132D61B26C9}" type="slidenum">
              <a:rPr lang="en-US" altLang="en-US" smtClean="0">
                <a:solidFill>
                  <a:prstClr val="black"/>
                </a:solidFill>
              </a:rPr>
              <a:pPr>
                <a:spcBef>
                  <a:spcPct val="0"/>
                </a:spcBef>
              </a:pPr>
              <a:t>31</a:t>
            </a:fld>
            <a:endParaRPr lang="en-US" altLang="en-US">
              <a:solidFill>
                <a:prstClr val="black"/>
              </a:solidFill>
            </a:endParaRPr>
          </a:p>
        </p:txBody>
      </p:sp>
      <p:sp>
        <p:nvSpPr>
          <p:cNvPr id="16387" name="Rectangle 2"/>
          <p:cNvSpPr>
            <a:spLocks noGrp="1" noRot="1" noChangeAspect="1" noChangeArrowheads="1" noTextEdit="1"/>
          </p:cNvSpPr>
          <p:nvPr>
            <p:ph type="sldImg"/>
          </p:nvPr>
        </p:nvSpPr>
        <p:spPr>
          <a:xfrm>
            <a:off x="777875" y="1200150"/>
            <a:ext cx="5759450" cy="3240088"/>
          </a:xfrm>
          <a:ln/>
        </p:spPr>
      </p:sp>
      <p:sp>
        <p:nvSpPr>
          <p:cNvPr id="163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Tree>
    <p:extLst>
      <p:ext uri="{BB962C8B-B14F-4D97-AF65-F5344CB8AC3E}">
        <p14:creationId xmlns:p14="http://schemas.microsoft.com/office/powerpoint/2010/main" val="46701738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621" eaLnBrk="0" hangingPunct="0">
              <a:defRPr sz="2900">
                <a:solidFill>
                  <a:schemeClr val="tx1"/>
                </a:solidFill>
                <a:latin typeface="Tahoma" panose="020B0604030504040204" pitchFamily="34" charset="0"/>
              </a:defRPr>
            </a:lvl1pPr>
            <a:lvl2pPr marL="770662" indent="-296408" defTabSz="966621" eaLnBrk="0" hangingPunct="0">
              <a:defRPr sz="2900">
                <a:solidFill>
                  <a:schemeClr val="tx1"/>
                </a:solidFill>
                <a:latin typeface="Tahoma" panose="020B0604030504040204" pitchFamily="34" charset="0"/>
              </a:defRPr>
            </a:lvl2pPr>
            <a:lvl3pPr marL="1185634" indent="-237127" defTabSz="966621" eaLnBrk="0" hangingPunct="0">
              <a:defRPr sz="2900">
                <a:solidFill>
                  <a:schemeClr val="tx1"/>
                </a:solidFill>
                <a:latin typeface="Tahoma" panose="020B0604030504040204" pitchFamily="34" charset="0"/>
              </a:defRPr>
            </a:lvl3pPr>
            <a:lvl4pPr marL="1659887" indent="-237127" defTabSz="966621" eaLnBrk="0" hangingPunct="0">
              <a:defRPr sz="2900">
                <a:solidFill>
                  <a:schemeClr val="tx1"/>
                </a:solidFill>
                <a:latin typeface="Tahoma" panose="020B0604030504040204" pitchFamily="34" charset="0"/>
              </a:defRPr>
            </a:lvl4pPr>
            <a:lvl5pPr marL="2134141" indent="-237127" defTabSz="966621" eaLnBrk="0" hangingPunct="0">
              <a:defRPr sz="2900">
                <a:solidFill>
                  <a:schemeClr val="tx1"/>
                </a:solidFill>
                <a:latin typeface="Tahoma" panose="020B0604030504040204" pitchFamily="34" charset="0"/>
              </a:defRPr>
            </a:lvl5pPr>
            <a:lvl6pPr marL="2608395" indent="-237127" defTabSz="966621" eaLnBrk="0" fontAlgn="base" hangingPunct="0">
              <a:spcBef>
                <a:spcPct val="0"/>
              </a:spcBef>
              <a:spcAft>
                <a:spcPct val="0"/>
              </a:spcAft>
              <a:defRPr sz="2900">
                <a:solidFill>
                  <a:schemeClr val="tx1"/>
                </a:solidFill>
                <a:latin typeface="Tahoma" panose="020B0604030504040204" pitchFamily="34" charset="0"/>
              </a:defRPr>
            </a:lvl6pPr>
            <a:lvl7pPr marL="3082648" indent="-237127" defTabSz="966621" eaLnBrk="0" fontAlgn="base" hangingPunct="0">
              <a:spcBef>
                <a:spcPct val="0"/>
              </a:spcBef>
              <a:spcAft>
                <a:spcPct val="0"/>
              </a:spcAft>
              <a:defRPr sz="2900">
                <a:solidFill>
                  <a:schemeClr val="tx1"/>
                </a:solidFill>
                <a:latin typeface="Tahoma" panose="020B0604030504040204" pitchFamily="34" charset="0"/>
              </a:defRPr>
            </a:lvl7pPr>
            <a:lvl8pPr marL="3556902" indent="-237127" defTabSz="966621" eaLnBrk="0" fontAlgn="base" hangingPunct="0">
              <a:spcBef>
                <a:spcPct val="0"/>
              </a:spcBef>
              <a:spcAft>
                <a:spcPct val="0"/>
              </a:spcAft>
              <a:defRPr sz="2900">
                <a:solidFill>
                  <a:schemeClr val="tx1"/>
                </a:solidFill>
                <a:latin typeface="Tahoma" panose="020B0604030504040204" pitchFamily="34" charset="0"/>
              </a:defRPr>
            </a:lvl8pPr>
            <a:lvl9pPr marL="4031155" indent="-237127" defTabSz="966621" eaLnBrk="0" fontAlgn="base" hangingPunct="0">
              <a:spcBef>
                <a:spcPct val="0"/>
              </a:spcBef>
              <a:spcAft>
                <a:spcPct val="0"/>
              </a:spcAft>
              <a:defRPr sz="2900">
                <a:solidFill>
                  <a:schemeClr val="tx1"/>
                </a:solidFill>
                <a:latin typeface="Tahoma" panose="020B0604030504040204" pitchFamily="34" charset="0"/>
              </a:defRPr>
            </a:lvl9pPr>
          </a:lstStyle>
          <a:p>
            <a:pPr eaLnBrk="1" hangingPunct="1"/>
            <a:fld id="{29BE47E6-A684-41E8-A8D2-AEB21EE26F6A}" type="slidenum">
              <a:rPr lang="en-US" altLang="en-US" sz="1200">
                <a:solidFill>
                  <a:prstClr val="black"/>
                </a:solidFill>
              </a:rPr>
              <a:pPr eaLnBrk="1" hangingPunct="1"/>
              <a:t>32</a:t>
            </a:fld>
            <a:endParaRPr lang="en-US" altLang="en-US" sz="1200">
              <a:solidFill>
                <a:prstClr val="black"/>
              </a:solidFill>
            </a:endParaRPr>
          </a:p>
        </p:txBody>
      </p:sp>
      <p:sp>
        <p:nvSpPr>
          <p:cNvPr id="57347" name="Rectangle 2"/>
          <p:cNvSpPr>
            <a:spLocks noGrp="1" noRot="1" noChangeAspect="1" noChangeArrowheads="1" noTextEdit="1"/>
          </p:cNvSpPr>
          <p:nvPr>
            <p:ph type="sldImg"/>
          </p:nvPr>
        </p:nvSpPr>
        <p:spPr>
          <a:ln/>
        </p:spPr>
      </p:sp>
      <p:sp>
        <p:nvSpPr>
          <p:cNvPr id="573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b="1" dirty="0"/>
              <a:t>Purpose of Data Matrix : </a:t>
            </a:r>
            <a:r>
              <a:rPr lang="en-US" dirty="0"/>
              <a:t>The data matrix is used to store and organize raw data for analysis. It’s the starting point for many types of analysis, including statistical analysis, machine learning, and more.</a:t>
            </a:r>
            <a:endParaRPr lang="en-US" altLang="en-US" b="1" dirty="0"/>
          </a:p>
        </p:txBody>
      </p:sp>
    </p:spTree>
    <p:extLst>
      <p:ext uri="{BB962C8B-B14F-4D97-AF65-F5344CB8AC3E}">
        <p14:creationId xmlns:p14="http://schemas.microsoft.com/office/powerpoint/2010/main" val="325794407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621" eaLnBrk="0" hangingPunct="0">
              <a:defRPr sz="2900">
                <a:solidFill>
                  <a:schemeClr val="tx1"/>
                </a:solidFill>
                <a:latin typeface="Tahoma" panose="020B0604030504040204" pitchFamily="34" charset="0"/>
              </a:defRPr>
            </a:lvl1pPr>
            <a:lvl2pPr marL="770662" indent="-296408" defTabSz="966621" eaLnBrk="0" hangingPunct="0">
              <a:defRPr sz="2900">
                <a:solidFill>
                  <a:schemeClr val="tx1"/>
                </a:solidFill>
                <a:latin typeface="Tahoma" panose="020B0604030504040204" pitchFamily="34" charset="0"/>
              </a:defRPr>
            </a:lvl2pPr>
            <a:lvl3pPr marL="1185634" indent="-237127" defTabSz="966621" eaLnBrk="0" hangingPunct="0">
              <a:defRPr sz="2900">
                <a:solidFill>
                  <a:schemeClr val="tx1"/>
                </a:solidFill>
                <a:latin typeface="Tahoma" panose="020B0604030504040204" pitchFamily="34" charset="0"/>
              </a:defRPr>
            </a:lvl3pPr>
            <a:lvl4pPr marL="1659887" indent="-237127" defTabSz="966621" eaLnBrk="0" hangingPunct="0">
              <a:defRPr sz="2900">
                <a:solidFill>
                  <a:schemeClr val="tx1"/>
                </a:solidFill>
                <a:latin typeface="Tahoma" panose="020B0604030504040204" pitchFamily="34" charset="0"/>
              </a:defRPr>
            </a:lvl4pPr>
            <a:lvl5pPr marL="2134141" indent="-237127" defTabSz="966621" eaLnBrk="0" hangingPunct="0">
              <a:defRPr sz="2900">
                <a:solidFill>
                  <a:schemeClr val="tx1"/>
                </a:solidFill>
                <a:latin typeface="Tahoma" panose="020B0604030504040204" pitchFamily="34" charset="0"/>
              </a:defRPr>
            </a:lvl5pPr>
            <a:lvl6pPr marL="2608395" indent="-237127" defTabSz="966621" eaLnBrk="0" fontAlgn="base" hangingPunct="0">
              <a:spcBef>
                <a:spcPct val="0"/>
              </a:spcBef>
              <a:spcAft>
                <a:spcPct val="0"/>
              </a:spcAft>
              <a:defRPr sz="2900">
                <a:solidFill>
                  <a:schemeClr val="tx1"/>
                </a:solidFill>
                <a:latin typeface="Tahoma" panose="020B0604030504040204" pitchFamily="34" charset="0"/>
              </a:defRPr>
            </a:lvl6pPr>
            <a:lvl7pPr marL="3082648" indent="-237127" defTabSz="966621" eaLnBrk="0" fontAlgn="base" hangingPunct="0">
              <a:spcBef>
                <a:spcPct val="0"/>
              </a:spcBef>
              <a:spcAft>
                <a:spcPct val="0"/>
              </a:spcAft>
              <a:defRPr sz="2900">
                <a:solidFill>
                  <a:schemeClr val="tx1"/>
                </a:solidFill>
                <a:latin typeface="Tahoma" panose="020B0604030504040204" pitchFamily="34" charset="0"/>
              </a:defRPr>
            </a:lvl7pPr>
            <a:lvl8pPr marL="3556902" indent="-237127" defTabSz="966621" eaLnBrk="0" fontAlgn="base" hangingPunct="0">
              <a:spcBef>
                <a:spcPct val="0"/>
              </a:spcBef>
              <a:spcAft>
                <a:spcPct val="0"/>
              </a:spcAft>
              <a:defRPr sz="2900">
                <a:solidFill>
                  <a:schemeClr val="tx1"/>
                </a:solidFill>
                <a:latin typeface="Tahoma" panose="020B0604030504040204" pitchFamily="34" charset="0"/>
              </a:defRPr>
            </a:lvl8pPr>
            <a:lvl9pPr marL="4031155" indent="-237127" defTabSz="966621" eaLnBrk="0" fontAlgn="base" hangingPunct="0">
              <a:spcBef>
                <a:spcPct val="0"/>
              </a:spcBef>
              <a:spcAft>
                <a:spcPct val="0"/>
              </a:spcAft>
              <a:defRPr sz="2900">
                <a:solidFill>
                  <a:schemeClr val="tx1"/>
                </a:solidFill>
                <a:latin typeface="Tahoma" panose="020B0604030504040204" pitchFamily="34" charset="0"/>
              </a:defRPr>
            </a:lvl9pPr>
          </a:lstStyle>
          <a:p>
            <a:pPr eaLnBrk="1" hangingPunct="1"/>
            <a:fld id="{29BE47E6-A684-41E8-A8D2-AEB21EE26F6A}" type="slidenum">
              <a:rPr lang="en-US" altLang="en-US" sz="1200">
                <a:solidFill>
                  <a:prstClr val="black"/>
                </a:solidFill>
              </a:rPr>
              <a:pPr eaLnBrk="1" hangingPunct="1"/>
              <a:t>33</a:t>
            </a:fld>
            <a:endParaRPr lang="en-US" altLang="en-US" sz="1200">
              <a:solidFill>
                <a:prstClr val="black"/>
              </a:solidFill>
            </a:endParaRPr>
          </a:p>
        </p:txBody>
      </p:sp>
      <p:sp>
        <p:nvSpPr>
          <p:cNvPr id="57347" name="Rectangle 2"/>
          <p:cNvSpPr>
            <a:spLocks noGrp="1" noRot="1" noChangeAspect="1" noChangeArrowheads="1" noTextEdit="1"/>
          </p:cNvSpPr>
          <p:nvPr>
            <p:ph type="sldImg"/>
          </p:nvPr>
        </p:nvSpPr>
        <p:spPr>
          <a:ln/>
        </p:spPr>
      </p:sp>
      <p:sp>
        <p:nvSpPr>
          <p:cNvPr id="573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b="1" dirty="0"/>
              <a:t>Purpose of Dissimilarity Matrix : </a:t>
            </a:r>
            <a:r>
              <a:rPr lang="en-US" altLang="en-US" b="0" dirty="0"/>
              <a:t>Used to analyze the pairwise differences between data points, often for clustering, classification, or dimensionality reduction tasks. It is particularly useful in algorithms like k-means clustering, hierarchical clustering, or multidimensional scaling (MDS).</a:t>
            </a:r>
          </a:p>
        </p:txBody>
      </p:sp>
    </p:spTree>
    <p:extLst>
      <p:ext uri="{BB962C8B-B14F-4D97-AF65-F5344CB8AC3E}">
        <p14:creationId xmlns:p14="http://schemas.microsoft.com/office/powerpoint/2010/main" val="95426840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621" eaLnBrk="0" hangingPunct="0">
              <a:spcBef>
                <a:spcPct val="30000"/>
              </a:spcBef>
              <a:defRPr sz="1200">
                <a:solidFill>
                  <a:schemeClr val="tx1"/>
                </a:solidFill>
                <a:latin typeface="Times New Roman" panose="02020603050405020304" pitchFamily="18" charset="0"/>
              </a:defRPr>
            </a:lvl1pPr>
            <a:lvl2pPr marL="770662" indent="-296408" defTabSz="966621" eaLnBrk="0" hangingPunct="0">
              <a:spcBef>
                <a:spcPct val="30000"/>
              </a:spcBef>
              <a:defRPr sz="1200">
                <a:solidFill>
                  <a:schemeClr val="tx1"/>
                </a:solidFill>
                <a:latin typeface="Times New Roman" panose="02020603050405020304" pitchFamily="18" charset="0"/>
              </a:defRPr>
            </a:lvl2pPr>
            <a:lvl3pPr marL="1185634" indent="-237127" defTabSz="966621" eaLnBrk="0" hangingPunct="0">
              <a:spcBef>
                <a:spcPct val="30000"/>
              </a:spcBef>
              <a:defRPr sz="1200">
                <a:solidFill>
                  <a:schemeClr val="tx1"/>
                </a:solidFill>
                <a:latin typeface="Times New Roman" panose="02020603050405020304" pitchFamily="18" charset="0"/>
              </a:defRPr>
            </a:lvl3pPr>
            <a:lvl4pPr marL="1659887" indent="-237127" defTabSz="966621" eaLnBrk="0" hangingPunct="0">
              <a:spcBef>
                <a:spcPct val="30000"/>
              </a:spcBef>
              <a:defRPr sz="1200">
                <a:solidFill>
                  <a:schemeClr val="tx1"/>
                </a:solidFill>
                <a:latin typeface="Times New Roman" panose="02020603050405020304" pitchFamily="18" charset="0"/>
              </a:defRPr>
            </a:lvl4pPr>
            <a:lvl5pPr marL="2134141" indent="-237127" defTabSz="966621" eaLnBrk="0" hangingPunct="0">
              <a:spcBef>
                <a:spcPct val="30000"/>
              </a:spcBef>
              <a:defRPr sz="1200">
                <a:solidFill>
                  <a:schemeClr val="tx1"/>
                </a:solidFill>
                <a:latin typeface="Times New Roman" panose="02020603050405020304" pitchFamily="18" charset="0"/>
              </a:defRPr>
            </a:lvl5pPr>
            <a:lvl6pPr marL="2608395" indent="-237127" defTabSz="966621" eaLnBrk="0" fontAlgn="base" hangingPunct="0">
              <a:spcBef>
                <a:spcPct val="30000"/>
              </a:spcBef>
              <a:spcAft>
                <a:spcPct val="0"/>
              </a:spcAft>
              <a:defRPr sz="1200">
                <a:solidFill>
                  <a:schemeClr val="tx1"/>
                </a:solidFill>
                <a:latin typeface="Times New Roman" panose="02020603050405020304" pitchFamily="18" charset="0"/>
              </a:defRPr>
            </a:lvl6pPr>
            <a:lvl7pPr marL="3082648" indent="-237127" defTabSz="966621" eaLnBrk="0" fontAlgn="base" hangingPunct="0">
              <a:spcBef>
                <a:spcPct val="30000"/>
              </a:spcBef>
              <a:spcAft>
                <a:spcPct val="0"/>
              </a:spcAft>
              <a:defRPr sz="1200">
                <a:solidFill>
                  <a:schemeClr val="tx1"/>
                </a:solidFill>
                <a:latin typeface="Times New Roman" panose="02020603050405020304" pitchFamily="18" charset="0"/>
              </a:defRPr>
            </a:lvl7pPr>
            <a:lvl8pPr marL="3556902" indent="-237127" defTabSz="966621" eaLnBrk="0" fontAlgn="base" hangingPunct="0">
              <a:spcBef>
                <a:spcPct val="30000"/>
              </a:spcBef>
              <a:spcAft>
                <a:spcPct val="0"/>
              </a:spcAft>
              <a:defRPr sz="1200">
                <a:solidFill>
                  <a:schemeClr val="tx1"/>
                </a:solidFill>
                <a:latin typeface="Times New Roman" panose="02020603050405020304" pitchFamily="18" charset="0"/>
              </a:defRPr>
            </a:lvl8pPr>
            <a:lvl9pPr marL="4031155" indent="-237127" defTabSz="966621"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F8C83344-3EC9-4AEF-ACB3-00B66669D043}" type="slidenum">
              <a:rPr lang="en-US" altLang="en-US"/>
              <a:pPr>
                <a:spcBef>
                  <a:spcPct val="0"/>
                </a:spcBef>
              </a:pPr>
              <a:t>34</a:t>
            </a:fld>
            <a:endParaRPr lang="en-US" altLang="en-US"/>
          </a:p>
        </p:txBody>
      </p:sp>
      <p:sp>
        <p:nvSpPr>
          <p:cNvPr id="130051" name="Rectangle 2"/>
          <p:cNvSpPr>
            <a:spLocks noGrp="1" noRot="1" noChangeAspect="1" noChangeArrowheads="1" noTextEdit="1"/>
          </p:cNvSpPr>
          <p:nvPr>
            <p:ph type="sldImg"/>
          </p:nvPr>
        </p:nvSpPr>
        <p:spPr>
          <a:ln/>
        </p:spPr>
      </p:sp>
      <p:sp>
        <p:nvSpPr>
          <p:cNvPr id="1300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MK: For lecture, this may be OK here, but I think discussion of standardization/normalization is better kept all together in Chapter 3</a:t>
            </a:r>
          </a:p>
        </p:txBody>
      </p:sp>
    </p:spTree>
    <p:extLst>
      <p:ext uri="{BB962C8B-B14F-4D97-AF65-F5344CB8AC3E}">
        <p14:creationId xmlns:p14="http://schemas.microsoft.com/office/powerpoint/2010/main" val="135643018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621" eaLnBrk="0" hangingPunct="0">
              <a:spcBef>
                <a:spcPct val="30000"/>
              </a:spcBef>
              <a:defRPr sz="1200">
                <a:solidFill>
                  <a:schemeClr val="tx1"/>
                </a:solidFill>
                <a:latin typeface="Times New Roman" panose="02020603050405020304" pitchFamily="18" charset="0"/>
              </a:defRPr>
            </a:lvl1pPr>
            <a:lvl2pPr marL="770662" indent="-296408" defTabSz="966621" eaLnBrk="0" hangingPunct="0">
              <a:spcBef>
                <a:spcPct val="30000"/>
              </a:spcBef>
              <a:defRPr sz="1200">
                <a:solidFill>
                  <a:schemeClr val="tx1"/>
                </a:solidFill>
                <a:latin typeface="Times New Roman" panose="02020603050405020304" pitchFamily="18" charset="0"/>
              </a:defRPr>
            </a:lvl2pPr>
            <a:lvl3pPr marL="1185634" indent="-237127" defTabSz="966621" eaLnBrk="0" hangingPunct="0">
              <a:spcBef>
                <a:spcPct val="30000"/>
              </a:spcBef>
              <a:defRPr sz="1200">
                <a:solidFill>
                  <a:schemeClr val="tx1"/>
                </a:solidFill>
                <a:latin typeface="Times New Roman" panose="02020603050405020304" pitchFamily="18" charset="0"/>
              </a:defRPr>
            </a:lvl3pPr>
            <a:lvl4pPr marL="1659887" indent="-237127" defTabSz="966621" eaLnBrk="0" hangingPunct="0">
              <a:spcBef>
                <a:spcPct val="30000"/>
              </a:spcBef>
              <a:defRPr sz="1200">
                <a:solidFill>
                  <a:schemeClr val="tx1"/>
                </a:solidFill>
                <a:latin typeface="Times New Roman" panose="02020603050405020304" pitchFamily="18" charset="0"/>
              </a:defRPr>
            </a:lvl4pPr>
            <a:lvl5pPr marL="2134141" indent="-237127" defTabSz="966621" eaLnBrk="0" hangingPunct="0">
              <a:spcBef>
                <a:spcPct val="30000"/>
              </a:spcBef>
              <a:defRPr sz="1200">
                <a:solidFill>
                  <a:schemeClr val="tx1"/>
                </a:solidFill>
                <a:latin typeface="Times New Roman" panose="02020603050405020304" pitchFamily="18" charset="0"/>
              </a:defRPr>
            </a:lvl5pPr>
            <a:lvl6pPr marL="2608395" indent="-237127" defTabSz="966621" eaLnBrk="0" fontAlgn="base" hangingPunct="0">
              <a:spcBef>
                <a:spcPct val="30000"/>
              </a:spcBef>
              <a:spcAft>
                <a:spcPct val="0"/>
              </a:spcAft>
              <a:defRPr sz="1200">
                <a:solidFill>
                  <a:schemeClr val="tx1"/>
                </a:solidFill>
                <a:latin typeface="Times New Roman" panose="02020603050405020304" pitchFamily="18" charset="0"/>
              </a:defRPr>
            </a:lvl6pPr>
            <a:lvl7pPr marL="3082648" indent="-237127" defTabSz="966621" eaLnBrk="0" fontAlgn="base" hangingPunct="0">
              <a:spcBef>
                <a:spcPct val="30000"/>
              </a:spcBef>
              <a:spcAft>
                <a:spcPct val="0"/>
              </a:spcAft>
              <a:defRPr sz="1200">
                <a:solidFill>
                  <a:schemeClr val="tx1"/>
                </a:solidFill>
                <a:latin typeface="Times New Roman" panose="02020603050405020304" pitchFamily="18" charset="0"/>
              </a:defRPr>
            </a:lvl7pPr>
            <a:lvl8pPr marL="3556902" indent="-237127" defTabSz="966621" eaLnBrk="0" fontAlgn="base" hangingPunct="0">
              <a:spcBef>
                <a:spcPct val="30000"/>
              </a:spcBef>
              <a:spcAft>
                <a:spcPct val="0"/>
              </a:spcAft>
              <a:defRPr sz="1200">
                <a:solidFill>
                  <a:schemeClr val="tx1"/>
                </a:solidFill>
                <a:latin typeface="Times New Roman" panose="02020603050405020304" pitchFamily="18" charset="0"/>
              </a:defRPr>
            </a:lvl8pPr>
            <a:lvl9pPr marL="4031155" indent="-237127" defTabSz="966621"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804C9304-A84E-4F8D-8D41-A10CC12ECD16}" type="slidenum">
              <a:rPr lang="en-US" altLang="en-US">
                <a:solidFill>
                  <a:srgbClr val="000000"/>
                </a:solidFill>
              </a:rPr>
              <a:pPr>
                <a:spcBef>
                  <a:spcPct val="0"/>
                </a:spcBef>
              </a:pPr>
              <a:t>35</a:t>
            </a:fld>
            <a:endParaRPr lang="en-US" altLang="en-US">
              <a:solidFill>
                <a:srgbClr val="000000"/>
              </a:solidFill>
            </a:endParaRPr>
          </a:p>
        </p:txBody>
      </p:sp>
      <p:sp>
        <p:nvSpPr>
          <p:cNvPr id="131075" name="Rectangle 2"/>
          <p:cNvSpPr>
            <a:spLocks noGrp="1" noRot="1" noChangeAspect="1" noChangeArrowheads="1" noTextEdit="1"/>
          </p:cNvSpPr>
          <p:nvPr>
            <p:ph type="sldImg"/>
          </p:nvPr>
        </p:nvSpPr>
        <p:spPr>
          <a:xfrm>
            <a:off x="406400" y="728663"/>
            <a:ext cx="6373813" cy="3584575"/>
          </a:xfrm>
          <a:ln/>
        </p:spPr>
      </p:sp>
      <p:sp>
        <p:nvSpPr>
          <p:cNvPr id="131076" name="Rectangle 3"/>
          <p:cNvSpPr>
            <a:spLocks noGrp="1" noChangeArrowheads="1"/>
          </p:cNvSpPr>
          <p:nvPr>
            <p:ph type="body" idx="1"/>
          </p:nvPr>
        </p:nvSpPr>
        <p:spPr>
          <a:xfrm>
            <a:off x="955814" y="4561226"/>
            <a:ext cx="5267739" cy="43169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41775287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621" eaLnBrk="0" hangingPunct="0">
              <a:defRPr sz="2900">
                <a:solidFill>
                  <a:schemeClr val="tx1"/>
                </a:solidFill>
                <a:latin typeface="Tahoma" panose="020B0604030504040204" pitchFamily="34" charset="0"/>
              </a:defRPr>
            </a:lvl1pPr>
            <a:lvl2pPr marL="770662" indent="-296408" defTabSz="966621" eaLnBrk="0" hangingPunct="0">
              <a:defRPr sz="2900">
                <a:solidFill>
                  <a:schemeClr val="tx1"/>
                </a:solidFill>
                <a:latin typeface="Tahoma" panose="020B0604030504040204" pitchFamily="34" charset="0"/>
              </a:defRPr>
            </a:lvl2pPr>
            <a:lvl3pPr marL="1185634" indent="-237127" defTabSz="966621" eaLnBrk="0" hangingPunct="0">
              <a:defRPr sz="2900">
                <a:solidFill>
                  <a:schemeClr val="tx1"/>
                </a:solidFill>
                <a:latin typeface="Tahoma" panose="020B0604030504040204" pitchFamily="34" charset="0"/>
              </a:defRPr>
            </a:lvl3pPr>
            <a:lvl4pPr marL="1659887" indent="-237127" defTabSz="966621" eaLnBrk="0" hangingPunct="0">
              <a:defRPr sz="2900">
                <a:solidFill>
                  <a:schemeClr val="tx1"/>
                </a:solidFill>
                <a:latin typeface="Tahoma" panose="020B0604030504040204" pitchFamily="34" charset="0"/>
              </a:defRPr>
            </a:lvl4pPr>
            <a:lvl5pPr marL="2134141" indent="-237127" defTabSz="966621" eaLnBrk="0" hangingPunct="0">
              <a:defRPr sz="2900">
                <a:solidFill>
                  <a:schemeClr val="tx1"/>
                </a:solidFill>
                <a:latin typeface="Tahoma" panose="020B0604030504040204" pitchFamily="34" charset="0"/>
              </a:defRPr>
            </a:lvl5pPr>
            <a:lvl6pPr marL="2608395" indent="-237127" defTabSz="966621" eaLnBrk="0" fontAlgn="base" hangingPunct="0">
              <a:spcBef>
                <a:spcPct val="0"/>
              </a:spcBef>
              <a:spcAft>
                <a:spcPct val="0"/>
              </a:spcAft>
              <a:defRPr sz="2900">
                <a:solidFill>
                  <a:schemeClr val="tx1"/>
                </a:solidFill>
                <a:latin typeface="Tahoma" panose="020B0604030504040204" pitchFamily="34" charset="0"/>
              </a:defRPr>
            </a:lvl6pPr>
            <a:lvl7pPr marL="3082648" indent="-237127" defTabSz="966621" eaLnBrk="0" fontAlgn="base" hangingPunct="0">
              <a:spcBef>
                <a:spcPct val="0"/>
              </a:spcBef>
              <a:spcAft>
                <a:spcPct val="0"/>
              </a:spcAft>
              <a:defRPr sz="2900">
                <a:solidFill>
                  <a:schemeClr val="tx1"/>
                </a:solidFill>
                <a:latin typeface="Tahoma" panose="020B0604030504040204" pitchFamily="34" charset="0"/>
              </a:defRPr>
            </a:lvl7pPr>
            <a:lvl8pPr marL="3556902" indent="-237127" defTabSz="966621" eaLnBrk="0" fontAlgn="base" hangingPunct="0">
              <a:spcBef>
                <a:spcPct val="0"/>
              </a:spcBef>
              <a:spcAft>
                <a:spcPct val="0"/>
              </a:spcAft>
              <a:defRPr sz="2900">
                <a:solidFill>
                  <a:schemeClr val="tx1"/>
                </a:solidFill>
                <a:latin typeface="Tahoma" panose="020B0604030504040204" pitchFamily="34" charset="0"/>
              </a:defRPr>
            </a:lvl8pPr>
            <a:lvl9pPr marL="4031155" indent="-237127" defTabSz="966621" eaLnBrk="0" fontAlgn="base" hangingPunct="0">
              <a:spcBef>
                <a:spcPct val="0"/>
              </a:spcBef>
              <a:spcAft>
                <a:spcPct val="0"/>
              </a:spcAft>
              <a:defRPr sz="2900">
                <a:solidFill>
                  <a:schemeClr val="tx1"/>
                </a:solidFill>
                <a:latin typeface="Tahoma" panose="020B0604030504040204" pitchFamily="34" charset="0"/>
              </a:defRPr>
            </a:lvl9pPr>
          </a:lstStyle>
          <a:p>
            <a:pPr eaLnBrk="1" hangingPunct="1"/>
            <a:fld id="{BAD32829-D2BA-444B-B42E-B3758B849273}" type="slidenum">
              <a:rPr lang="en-US" altLang="en-US" sz="1200"/>
              <a:pPr eaLnBrk="1" hangingPunct="1"/>
              <a:t>3</a:t>
            </a:fld>
            <a:endParaRPr lang="en-US" altLang="en-US" sz="1200"/>
          </a:p>
        </p:txBody>
      </p:sp>
      <p:sp>
        <p:nvSpPr>
          <p:cNvPr id="58371" name="Rectangle 2"/>
          <p:cNvSpPr>
            <a:spLocks noGrp="1" noRot="1" noChangeAspect="1" noChangeArrowheads="1" noTextEdit="1"/>
          </p:cNvSpPr>
          <p:nvPr>
            <p:ph type="sldImg"/>
          </p:nvPr>
        </p:nvSpPr>
        <p:spPr>
          <a:ln/>
        </p:spPr>
      </p:sp>
      <p:sp>
        <p:nvSpPr>
          <p:cNvPr id="583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23517382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621" eaLnBrk="0" hangingPunct="0">
              <a:spcBef>
                <a:spcPct val="30000"/>
              </a:spcBef>
              <a:defRPr sz="1200">
                <a:solidFill>
                  <a:schemeClr val="tx1"/>
                </a:solidFill>
                <a:latin typeface="Times New Roman" panose="02020603050405020304" pitchFamily="18" charset="0"/>
              </a:defRPr>
            </a:lvl1pPr>
            <a:lvl2pPr marL="770662" indent="-296408" defTabSz="966621" eaLnBrk="0" hangingPunct="0">
              <a:spcBef>
                <a:spcPct val="30000"/>
              </a:spcBef>
              <a:defRPr sz="1200">
                <a:solidFill>
                  <a:schemeClr val="tx1"/>
                </a:solidFill>
                <a:latin typeface="Times New Roman" panose="02020603050405020304" pitchFamily="18" charset="0"/>
              </a:defRPr>
            </a:lvl2pPr>
            <a:lvl3pPr marL="1185634" indent="-237127" defTabSz="966621" eaLnBrk="0" hangingPunct="0">
              <a:spcBef>
                <a:spcPct val="30000"/>
              </a:spcBef>
              <a:defRPr sz="1200">
                <a:solidFill>
                  <a:schemeClr val="tx1"/>
                </a:solidFill>
                <a:latin typeface="Times New Roman" panose="02020603050405020304" pitchFamily="18" charset="0"/>
              </a:defRPr>
            </a:lvl3pPr>
            <a:lvl4pPr marL="1659887" indent="-237127" defTabSz="966621" eaLnBrk="0" hangingPunct="0">
              <a:spcBef>
                <a:spcPct val="30000"/>
              </a:spcBef>
              <a:defRPr sz="1200">
                <a:solidFill>
                  <a:schemeClr val="tx1"/>
                </a:solidFill>
                <a:latin typeface="Times New Roman" panose="02020603050405020304" pitchFamily="18" charset="0"/>
              </a:defRPr>
            </a:lvl4pPr>
            <a:lvl5pPr marL="2134141" indent="-237127" defTabSz="966621" eaLnBrk="0" hangingPunct="0">
              <a:spcBef>
                <a:spcPct val="30000"/>
              </a:spcBef>
              <a:defRPr sz="1200">
                <a:solidFill>
                  <a:schemeClr val="tx1"/>
                </a:solidFill>
                <a:latin typeface="Times New Roman" panose="02020603050405020304" pitchFamily="18" charset="0"/>
              </a:defRPr>
            </a:lvl5pPr>
            <a:lvl6pPr marL="2608395" indent="-237127" defTabSz="966621" eaLnBrk="0" fontAlgn="base" hangingPunct="0">
              <a:spcBef>
                <a:spcPct val="30000"/>
              </a:spcBef>
              <a:spcAft>
                <a:spcPct val="0"/>
              </a:spcAft>
              <a:defRPr sz="1200">
                <a:solidFill>
                  <a:schemeClr val="tx1"/>
                </a:solidFill>
                <a:latin typeface="Times New Roman" panose="02020603050405020304" pitchFamily="18" charset="0"/>
              </a:defRPr>
            </a:lvl6pPr>
            <a:lvl7pPr marL="3082648" indent="-237127" defTabSz="966621" eaLnBrk="0" fontAlgn="base" hangingPunct="0">
              <a:spcBef>
                <a:spcPct val="30000"/>
              </a:spcBef>
              <a:spcAft>
                <a:spcPct val="0"/>
              </a:spcAft>
              <a:defRPr sz="1200">
                <a:solidFill>
                  <a:schemeClr val="tx1"/>
                </a:solidFill>
                <a:latin typeface="Times New Roman" panose="02020603050405020304" pitchFamily="18" charset="0"/>
              </a:defRPr>
            </a:lvl7pPr>
            <a:lvl8pPr marL="3556902" indent="-237127" defTabSz="966621" eaLnBrk="0" fontAlgn="base" hangingPunct="0">
              <a:spcBef>
                <a:spcPct val="30000"/>
              </a:spcBef>
              <a:spcAft>
                <a:spcPct val="0"/>
              </a:spcAft>
              <a:defRPr sz="1200">
                <a:solidFill>
                  <a:schemeClr val="tx1"/>
                </a:solidFill>
                <a:latin typeface="Times New Roman" panose="02020603050405020304" pitchFamily="18" charset="0"/>
              </a:defRPr>
            </a:lvl8pPr>
            <a:lvl9pPr marL="4031155" indent="-237127" defTabSz="966621"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5A4C53A-154B-483F-BB63-C5B68814D43F}" type="slidenum">
              <a:rPr lang="en-US" altLang="en-US">
                <a:solidFill>
                  <a:srgbClr val="000000"/>
                </a:solidFill>
              </a:rPr>
              <a:pPr>
                <a:spcBef>
                  <a:spcPct val="0"/>
                </a:spcBef>
              </a:pPr>
              <a:t>36</a:t>
            </a:fld>
            <a:endParaRPr lang="en-US" altLang="en-US">
              <a:solidFill>
                <a:srgbClr val="000000"/>
              </a:solidFill>
            </a:endParaRPr>
          </a:p>
        </p:txBody>
      </p:sp>
      <p:sp>
        <p:nvSpPr>
          <p:cNvPr id="132099" name="Rectangle 2"/>
          <p:cNvSpPr>
            <a:spLocks noGrp="1" noRot="1" noChangeAspect="1" noChangeArrowheads="1" noTextEdit="1"/>
          </p:cNvSpPr>
          <p:nvPr>
            <p:ph type="sldImg"/>
          </p:nvPr>
        </p:nvSpPr>
        <p:spPr>
          <a:ln/>
        </p:spPr>
      </p:sp>
      <p:sp>
        <p:nvSpPr>
          <p:cNvPr id="1321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411306784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621" eaLnBrk="0" hangingPunct="0">
              <a:spcBef>
                <a:spcPct val="30000"/>
              </a:spcBef>
              <a:defRPr sz="1200">
                <a:solidFill>
                  <a:schemeClr val="tx1"/>
                </a:solidFill>
                <a:latin typeface="Times New Roman" panose="02020603050405020304" pitchFamily="18" charset="0"/>
              </a:defRPr>
            </a:lvl1pPr>
            <a:lvl2pPr marL="770662" indent="-296408" defTabSz="966621" eaLnBrk="0" hangingPunct="0">
              <a:spcBef>
                <a:spcPct val="30000"/>
              </a:spcBef>
              <a:defRPr sz="1200">
                <a:solidFill>
                  <a:schemeClr val="tx1"/>
                </a:solidFill>
                <a:latin typeface="Times New Roman" panose="02020603050405020304" pitchFamily="18" charset="0"/>
              </a:defRPr>
            </a:lvl2pPr>
            <a:lvl3pPr marL="1185634" indent="-237127" defTabSz="966621" eaLnBrk="0" hangingPunct="0">
              <a:spcBef>
                <a:spcPct val="30000"/>
              </a:spcBef>
              <a:defRPr sz="1200">
                <a:solidFill>
                  <a:schemeClr val="tx1"/>
                </a:solidFill>
                <a:latin typeface="Times New Roman" panose="02020603050405020304" pitchFamily="18" charset="0"/>
              </a:defRPr>
            </a:lvl3pPr>
            <a:lvl4pPr marL="1659887" indent="-237127" defTabSz="966621" eaLnBrk="0" hangingPunct="0">
              <a:spcBef>
                <a:spcPct val="30000"/>
              </a:spcBef>
              <a:defRPr sz="1200">
                <a:solidFill>
                  <a:schemeClr val="tx1"/>
                </a:solidFill>
                <a:latin typeface="Times New Roman" panose="02020603050405020304" pitchFamily="18" charset="0"/>
              </a:defRPr>
            </a:lvl4pPr>
            <a:lvl5pPr marL="2134141" indent="-237127" defTabSz="966621" eaLnBrk="0" hangingPunct="0">
              <a:spcBef>
                <a:spcPct val="30000"/>
              </a:spcBef>
              <a:defRPr sz="1200">
                <a:solidFill>
                  <a:schemeClr val="tx1"/>
                </a:solidFill>
                <a:latin typeface="Times New Roman" panose="02020603050405020304" pitchFamily="18" charset="0"/>
              </a:defRPr>
            </a:lvl5pPr>
            <a:lvl6pPr marL="2608395" indent="-237127" defTabSz="966621" eaLnBrk="0" fontAlgn="base" hangingPunct="0">
              <a:spcBef>
                <a:spcPct val="30000"/>
              </a:spcBef>
              <a:spcAft>
                <a:spcPct val="0"/>
              </a:spcAft>
              <a:defRPr sz="1200">
                <a:solidFill>
                  <a:schemeClr val="tx1"/>
                </a:solidFill>
                <a:latin typeface="Times New Roman" panose="02020603050405020304" pitchFamily="18" charset="0"/>
              </a:defRPr>
            </a:lvl6pPr>
            <a:lvl7pPr marL="3082648" indent="-237127" defTabSz="966621" eaLnBrk="0" fontAlgn="base" hangingPunct="0">
              <a:spcBef>
                <a:spcPct val="30000"/>
              </a:spcBef>
              <a:spcAft>
                <a:spcPct val="0"/>
              </a:spcAft>
              <a:defRPr sz="1200">
                <a:solidFill>
                  <a:schemeClr val="tx1"/>
                </a:solidFill>
                <a:latin typeface="Times New Roman" panose="02020603050405020304" pitchFamily="18" charset="0"/>
              </a:defRPr>
            </a:lvl7pPr>
            <a:lvl8pPr marL="3556902" indent="-237127" defTabSz="966621" eaLnBrk="0" fontAlgn="base" hangingPunct="0">
              <a:spcBef>
                <a:spcPct val="30000"/>
              </a:spcBef>
              <a:spcAft>
                <a:spcPct val="0"/>
              </a:spcAft>
              <a:defRPr sz="1200">
                <a:solidFill>
                  <a:schemeClr val="tx1"/>
                </a:solidFill>
                <a:latin typeface="Times New Roman" panose="02020603050405020304" pitchFamily="18" charset="0"/>
              </a:defRPr>
            </a:lvl8pPr>
            <a:lvl9pPr marL="4031155" indent="-237127" defTabSz="966621"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B5EDAD38-CF67-46E9-8730-3F6A9ACE7D31}" type="slidenum">
              <a:rPr lang="en-US" altLang="en-US">
                <a:solidFill>
                  <a:srgbClr val="000000"/>
                </a:solidFill>
              </a:rPr>
              <a:pPr>
                <a:spcBef>
                  <a:spcPct val="0"/>
                </a:spcBef>
              </a:pPr>
              <a:t>37</a:t>
            </a:fld>
            <a:endParaRPr lang="en-US" altLang="en-US">
              <a:solidFill>
                <a:srgbClr val="000000"/>
              </a:solidFill>
            </a:endParaRPr>
          </a:p>
        </p:txBody>
      </p:sp>
      <p:sp>
        <p:nvSpPr>
          <p:cNvPr id="133123" name="Rectangle 2"/>
          <p:cNvSpPr>
            <a:spLocks noGrp="1" noRot="1" noChangeAspect="1" noChangeArrowheads="1" noTextEdit="1"/>
          </p:cNvSpPr>
          <p:nvPr>
            <p:ph type="sldImg"/>
          </p:nvPr>
        </p:nvSpPr>
        <p:spPr>
          <a:ln/>
        </p:spPr>
      </p:sp>
      <p:sp>
        <p:nvSpPr>
          <p:cNvPr id="1331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 </a:t>
            </a:r>
          </a:p>
          <a:p>
            <a:endParaRPr lang="en-US" altLang="en-US"/>
          </a:p>
        </p:txBody>
      </p:sp>
    </p:spTree>
    <p:extLst>
      <p:ext uri="{BB962C8B-B14F-4D97-AF65-F5344CB8AC3E}">
        <p14:creationId xmlns:p14="http://schemas.microsoft.com/office/powerpoint/2010/main" val="366573591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621" eaLnBrk="0" hangingPunct="0">
              <a:spcBef>
                <a:spcPct val="30000"/>
              </a:spcBef>
              <a:defRPr sz="1200">
                <a:solidFill>
                  <a:schemeClr val="tx1"/>
                </a:solidFill>
                <a:latin typeface="Times New Roman" panose="02020603050405020304" pitchFamily="18" charset="0"/>
              </a:defRPr>
            </a:lvl1pPr>
            <a:lvl2pPr marL="770662" indent="-296408" defTabSz="966621" eaLnBrk="0" hangingPunct="0">
              <a:spcBef>
                <a:spcPct val="30000"/>
              </a:spcBef>
              <a:defRPr sz="1200">
                <a:solidFill>
                  <a:schemeClr val="tx1"/>
                </a:solidFill>
                <a:latin typeface="Times New Roman" panose="02020603050405020304" pitchFamily="18" charset="0"/>
              </a:defRPr>
            </a:lvl2pPr>
            <a:lvl3pPr marL="1185634" indent="-237127" defTabSz="966621" eaLnBrk="0" hangingPunct="0">
              <a:spcBef>
                <a:spcPct val="30000"/>
              </a:spcBef>
              <a:defRPr sz="1200">
                <a:solidFill>
                  <a:schemeClr val="tx1"/>
                </a:solidFill>
                <a:latin typeface="Times New Roman" panose="02020603050405020304" pitchFamily="18" charset="0"/>
              </a:defRPr>
            </a:lvl3pPr>
            <a:lvl4pPr marL="1659887" indent="-237127" defTabSz="966621" eaLnBrk="0" hangingPunct="0">
              <a:spcBef>
                <a:spcPct val="30000"/>
              </a:spcBef>
              <a:defRPr sz="1200">
                <a:solidFill>
                  <a:schemeClr val="tx1"/>
                </a:solidFill>
                <a:latin typeface="Times New Roman" panose="02020603050405020304" pitchFamily="18" charset="0"/>
              </a:defRPr>
            </a:lvl4pPr>
            <a:lvl5pPr marL="2134141" indent="-237127" defTabSz="966621" eaLnBrk="0" hangingPunct="0">
              <a:spcBef>
                <a:spcPct val="30000"/>
              </a:spcBef>
              <a:defRPr sz="1200">
                <a:solidFill>
                  <a:schemeClr val="tx1"/>
                </a:solidFill>
                <a:latin typeface="Times New Roman" panose="02020603050405020304" pitchFamily="18" charset="0"/>
              </a:defRPr>
            </a:lvl5pPr>
            <a:lvl6pPr marL="2608395" indent="-237127" defTabSz="966621" eaLnBrk="0" fontAlgn="base" hangingPunct="0">
              <a:spcBef>
                <a:spcPct val="30000"/>
              </a:spcBef>
              <a:spcAft>
                <a:spcPct val="0"/>
              </a:spcAft>
              <a:defRPr sz="1200">
                <a:solidFill>
                  <a:schemeClr val="tx1"/>
                </a:solidFill>
                <a:latin typeface="Times New Roman" panose="02020603050405020304" pitchFamily="18" charset="0"/>
              </a:defRPr>
            </a:lvl6pPr>
            <a:lvl7pPr marL="3082648" indent="-237127" defTabSz="966621" eaLnBrk="0" fontAlgn="base" hangingPunct="0">
              <a:spcBef>
                <a:spcPct val="30000"/>
              </a:spcBef>
              <a:spcAft>
                <a:spcPct val="0"/>
              </a:spcAft>
              <a:defRPr sz="1200">
                <a:solidFill>
                  <a:schemeClr val="tx1"/>
                </a:solidFill>
                <a:latin typeface="Times New Roman" panose="02020603050405020304" pitchFamily="18" charset="0"/>
              </a:defRPr>
            </a:lvl7pPr>
            <a:lvl8pPr marL="3556902" indent="-237127" defTabSz="966621" eaLnBrk="0" fontAlgn="base" hangingPunct="0">
              <a:spcBef>
                <a:spcPct val="30000"/>
              </a:spcBef>
              <a:spcAft>
                <a:spcPct val="0"/>
              </a:spcAft>
              <a:defRPr sz="1200">
                <a:solidFill>
                  <a:schemeClr val="tx1"/>
                </a:solidFill>
                <a:latin typeface="Times New Roman" panose="02020603050405020304" pitchFamily="18" charset="0"/>
              </a:defRPr>
            </a:lvl8pPr>
            <a:lvl9pPr marL="4031155" indent="-237127" defTabSz="966621"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985E966D-9331-4C9C-A98B-BCFBB5DDC2FD}" type="slidenum">
              <a:rPr lang="en-US" altLang="en-US">
                <a:solidFill>
                  <a:srgbClr val="000000"/>
                </a:solidFill>
              </a:rPr>
              <a:pPr>
                <a:spcBef>
                  <a:spcPct val="0"/>
                </a:spcBef>
              </a:pPr>
              <a:t>38</a:t>
            </a:fld>
            <a:endParaRPr lang="en-US" altLang="en-US">
              <a:solidFill>
                <a:srgbClr val="000000"/>
              </a:solidFill>
            </a:endParaRPr>
          </a:p>
        </p:txBody>
      </p:sp>
      <p:sp>
        <p:nvSpPr>
          <p:cNvPr id="134147" name="Rectangle 2"/>
          <p:cNvSpPr>
            <a:spLocks noGrp="1" noRot="1" noChangeAspect="1" noChangeArrowheads="1" noTextEdit="1"/>
          </p:cNvSpPr>
          <p:nvPr>
            <p:ph type="sldImg"/>
          </p:nvPr>
        </p:nvSpPr>
        <p:spPr>
          <a:xfrm>
            <a:off x="406400" y="728663"/>
            <a:ext cx="6373813" cy="3584575"/>
          </a:xfrm>
          <a:ln/>
        </p:spPr>
      </p:sp>
      <p:sp>
        <p:nvSpPr>
          <p:cNvPr id="134148" name="Rectangle 3"/>
          <p:cNvSpPr>
            <a:spLocks noGrp="1" noChangeArrowheads="1"/>
          </p:cNvSpPr>
          <p:nvPr>
            <p:ph type="body" idx="1"/>
          </p:nvPr>
        </p:nvSpPr>
        <p:spPr>
          <a:xfrm>
            <a:off x="955814" y="4561226"/>
            <a:ext cx="5267739" cy="43169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t>L1 and L2 norm needed because they are part of </a:t>
            </a:r>
            <a:r>
              <a:rPr lang="en-US" altLang="en-US"/>
              <a:t>machine learning.</a:t>
            </a:r>
          </a:p>
        </p:txBody>
      </p:sp>
    </p:spTree>
    <p:extLst>
      <p:ext uri="{BB962C8B-B14F-4D97-AF65-F5344CB8AC3E}">
        <p14:creationId xmlns:p14="http://schemas.microsoft.com/office/powerpoint/2010/main" val="219518438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6688" eaLnBrk="0" hangingPunct="0">
              <a:spcBef>
                <a:spcPct val="30000"/>
              </a:spcBef>
              <a:defRPr sz="1200">
                <a:solidFill>
                  <a:schemeClr val="tx1"/>
                </a:solidFill>
                <a:latin typeface="Times New Roman" pitchFamily="18" charset="0"/>
              </a:defRPr>
            </a:lvl1pPr>
            <a:lvl2pPr marL="770620" indent="-296392" defTabSz="956688" eaLnBrk="0" hangingPunct="0">
              <a:spcBef>
                <a:spcPct val="30000"/>
              </a:spcBef>
              <a:defRPr sz="1200">
                <a:solidFill>
                  <a:schemeClr val="tx1"/>
                </a:solidFill>
                <a:latin typeface="Times New Roman" pitchFamily="18" charset="0"/>
              </a:defRPr>
            </a:lvl2pPr>
            <a:lvl3pPr marL="1185569" indent="-237113" defTabSz="956688" eaLnBrk="0" hangingPunct="0">
              <a:spcBef>
                <a:spcPct val="30000"/>
              </a:spcBef>
              <a:defRPr sz="1200">
                <a:solidFill>
                  <a:schemeClr val="tx1"/>
                </a:solidFill>
                <a:latin typeface="Times New Roman" pitchFamily="18" charset="0"/>
              </a:defRPr>
            </a:lvl3pPr>
            <a:lvl4pPr marL="1659795" indent="-237113" defTabSz="956688" eaLnBrk="0" hangingPunct="0">
              <a:spcBef>
                <a:spcPct val="30000"/>
              </a:spcBef>
              <a:defRPr sz="1200">
                <a:solidFill>
                  <a:schemeClr val="tx1"/>
                </a:solidFill>
                <a:latin typeface="Times New Roman" pitchFamily="18" charset="0"/>
              </a:defRPr>
            </a:lvl4pPr>
            <a:lvl5pPr marL="2134024" indent="-237113" defTabSz="956688" eaLnBrk="0" hangingPunct="0">
              <a:spcBef>
                <a:spcPct val="30000"/>
              </a:spcBef>
              <a:defRPr sz="1200">
                <a:solidFill>
                  <a:schemeClr val="tx1"/>
                </a:solidFill>
                <a:latin typeface="Times New Roman" pitchFamily="18" charset="0"/>
              </a:defRPr>
            </a:lvl5pPr>
            <a:lvl6pPr marL="2608250" indent="-237113" defTabSz="956688" eaLnBrk="0" fontAlgn="base" hangingPunct="0">
              <a:spcBef>
                <a:spcPct val="30000"/>
              </a:spcBef>
              <a:spcAft>
                <a:spcPct val="0"/>
              </a:spcAft>
              <a:defRPr sz="1200">
                <a:solidFill>
                  <a:schemeClr val="tx1"/>
                </a:solidFill>
                <a:latin typeface="Times New Roman" pitchFamily="18" charset="0"/>
              </a:defRPr>
            </a:lvl6pPr>
            <a:lvl7pPr marL="3082477" indent="-237113" defTabSz="956688" eaLnBrk="0" fontAlgn="base" hangingPunct="0">
              <a:spcBef>
                <a:spcPct val="30000"/>
              </a:spcBef>
              <a:spcAft>
                <a:spcPct val="0"/>
              </a:spcAft>
              <a:defRPr sz="1200">
                <a:solidFill>
                  <a:schemeClr val="tx1"/>
                </a:solidFill>
                <a:latin typeface="Times New Roman" pitchFamily="18" charset="0"/>
              </a:defRPr>
            </a:lvl7pPr>
            <a:lvl8pPr marL="3556706" indent="-237113" defTabSz="956688" eaLnBrk="0" fontAlgn="base" hangingPunct="0">
              <a:spcBef>
                <a:spcPct val="30000"/>
              </a:spcBef>
              <a:spcAft>
                <a:spcPct val="0"/>
              </a:spcAft>
              <a:defRPr sz="1200">
                <a:solidFill>
                  <a:schemeClr val="tx1"/>
                </a:solidFill>
                <a:latin typeface="Times New Roman" pitchFamily="18" charset="0"/>
              </a:defRPr>
            </a:lvl8pPr>
            <a:lvl9pPr marL="4030932" indent="-237113" defTabSz="956688"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3E6BB24F-7527-415E-A4B4-B132D61B26C9}" type="slidenum">
              <a:rPr lang="en-US" altLang="en-US" smtClean="0">
                <a:solidFill>
                  <a:prstClr val="black"/>
                </a:solidFill>
              </a:rPr>
              <a:pPr>
                <a:spcBef>
                  <a:spcPct val="0"/>
                </a:spcBef>
              </a:pPr>
              <a:t>39</a:t>
            </a:fld>
            <a:endParaRPr lang="en-US" altLang="en-US">
              <a:solidFill>
                <a:prstClr val="black"/>
              </a:solidFill>
            </a:endParaRPr>
          </a:p>
        </p:txBody>
      </p:sp>
      <p:sp>
        <p:nvSpPr>
          <p:cNvPr id="16387" name="Rectangle 2"/>
          <p:cNvSpPr>
            <a:spLocks noGrp="1" noRot="1" noChangeAspect="1" noChangeArrowheads="1" noTextEdit="1"/>
          </p:cNvSpPr>
          <p:nvPr>
            <p:ph type="sldImg"/>
          </p:nvPr>
        </p:nvSpPr>
        <p:spPr>
          <a:xfrm>
            <a:off x="777875" y="1200150"/>
            <a:ext cx="5759450" cy="3240088"/>
          </a:xfrm>
          <a:ln/>
        </p:spPr>
      </p:sp>
      <p:sp>
        <p:nvSpPr>
          <p:cNvPr id="163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Tree>
    <p:extLst>
      <p:ext uri="{BB962C8B-B14F-4D97-AF65-F5344CB8AC3E}">
        <p14:creationId xmlns:p14="http://schemas.microsoft.com/office/powerpoint/2010/main" val="46870053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6688" eaLnBrk="0" hangingPunct="0">
              <a:spcBef>
                <a:spcPct val="30000"/>
              </a:spcBef>
              <a:defRPr sz="1200">
                <a:solidFill>
                  <a:schemeClr val="tx1"/>
                </a:solidFill>
                <a:latin typeface="Times New Roman" pitchFamily="18" charset="0"/>
              </a:defRPr>
            </a:lvl1pPr>
            <a:lvl2pPr marL="770620" indent="-296392" defTabSz="956688" eaLnBrk="0" hangingPunct="0">
              <a:spcBef>
                <a:spcPct val="30000"/>
              </a:spcBef>
              <a:defRPr sz="1200">
                <a:solidFill>
                  <a:schemeClr val="tx1"/>
                </a:solidFill>
                <a:latin typeface="Times New Roman" pitchFamily="18" charset="0"/>
              </a:defRPr>
            </a:lvl2pPr>
            <a:lvl3pPr marL="1185569" indent="-237113" defTabSz="956688" eaLnBrk="0" hangingPunct="0">
              <a:spcBef>
                <a:spcPct val="30000"/>
              </a:spcBef>
              <a:defRPr sz="1200">
                <a:solidFill>
                  <a:schemeClr val="tx1"/>
                </a:solidFill>
                <a:latin typeface="Times New Roman" pitchFamily="18" charset="0"/>
              </a:defRPr>
            </a:lvl3pPr>
            <a:lvl4pPr marL="1659795" indent="-237113" defTabSz="956688" eaLnBrk="0" hangingPunct="0">
              <a:spcBef>
                <a:spcPct val="30000"/>
              </a:spcBef>
              <a:defRPr sz="1200">
                <a:solidFill>
                  <a:schemeClr val="tx1"/>
                </a:solidFill>
                <a:latin typeface="Times New Roman" pitchFamily="18" charset="0"/>
              </a:defRPr>
            </a:lvl4pPr>
            <a:lvl5pPr marL="2134024" indent="-237113" defTabSz="956688" eaLnBrk="0" hangingPunct="0">
              <a:spcBef>
                <a:spcPct val="30000"/>
              </a:spcBef>
              <a:defRPr sz="1200">
                <a:solidFill>
                  <a:schemeClr val="tx1"/>
                </a:solidFill>
                <a:latin typeface="Times New Roman" pitchFamily="18" charset="0"/>
              </a:defRPr>
            </a:lvl5pPr>
            <a:lvl6pPr marL="2608250" indent="-237113" defTabSz="956688" eaLnBrk="0" fontAlgn="base" hangingPunct="0">
              <a:spcBef>
                <a:spcPct val="30000"/>
              </a:spcBef>
              <a:spcAft>
                <a:spcPct val="0"/>
              </a:spcAft>
              <a:defRPr sz="1200">
                <a:solidFill>
                  <a:schemeClr val="tx1"/>
                </a:solidFill>
                <a:latin typeface="Times New Roman" pitchFamily="18" charset="0"/>
              </a:defRPr>
            </a:lvl6pPr>
            <a:lvl7pPr marL="3082477" indent="-237113" defTabSz="956688" eaLnBrk="0" fontAlgn="base" hangingPunct="0">
              <a:spcBef>
                <a:spcPct val="30000"/>
              </a:spcBef>
              <a:spcAft>
                <a:spcPct val="0"/>
              </a:spcAft>
              <a:defRPr sz="1200">
                <a:solidFill>
                  <a:schemeClr val="tx1"/>
                </a:solidFill>
                <a:latin typeface="Times New Roman" pitchFamily="18" charset="0"/>
              </a:defRPr>
            </a:lvl7pPr>
            <a:lvl8pPr marL="3556706" indent="-237113" defTabSz="956688" eaLnBrk="0" fontAlgn="base" hangingPunct="0">
              <a:spcBef>
                <a:spcPct val="30000"/>
              </a:spcBef>
              <a:spcAft>
                <a:spcPct val="0"/>
              </a:spcAft>
              <a:defRPr sz="1200">
                <a:solidFill>
                  <a:schemeClr val="tx1"/>
                </a:solidFill>
                <a:latin typeface="Times New Roman" pitchFamily="18" charset="0"/>
              </a:defRPr>
            </a:lvl8pPr>
            <a:lvl9pPr marL="4030932" indent="-237113" defTabSz="956688"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3E6BB24F-7527-415E-A4B4-B132D61B26C9}" type="slidenum">
              <a:rPr lang="en-US" altLang="en-US" smtClean="0">
                <a:solidFill>
                  <a:prstClr val="black"/>
                </a:solidFill>
              </a:rPr>
              <a:pPr>
                <a:spcBef>
                  <a:spcPct val="0"/>
                </a:spcBef>
              </a:pPr>
              <a:t>40</a:t>
            </a:fld>
            <a:endParaRPr lang="en-US" altLang="en-US">
              <a:solidFill>
                <a:prstClr val="black"/>
              </a:solidFill>
            </a:endParaRPr>
          </a:p>
        </p:txBody>
      </p:sp>
      <p:sp>
        <p:nvSpPr>
          <p:cNvPr id="16387" name="Rectangle 2"/>
          <p:cNvSpPr>
            <a:spLocks noGrp="1" noRot="1" noChangeAspect="1" noChangeArrowheads="1" noTextEdit="1"/>
          </p:cNvSpPr>
          <p:nvPr>
            <p:ph type="sldImg"/>
          </p:nvPr>
        </p:nvSpPr>
        <p:spPr>
          <a:xfrm>
            <a:off x="777875" y="1200150"/>
            <a:ext cx="5759450" cy="3240088"/>
          </a:xfrm>
          <a:ln/>
        </p:spPr>
      </p:sp>
      <p:sp>
        <p:nvSpPr>
          <p:cNvPr id="163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Tree>
    <p:extLst>
      <p:ext uri="{BB962C8B-B14F-4D97-AF65-F5344CB8AC3E}">
        <p14:creationId xmlns:p14="http://schemas.microsoft.com/office/powerpoint/2010/main" val="31950032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6688" eaLnBrk="0" hangingPunct="0">
              <a:spcBef>
                <a:spcPct val="30000"/>
              </a:spcBef>
              <a:defRPr sz="1200">
                <a:solidFill>
                  <a:schemeClr val="tx1"/>
                </a:solidFill>
                <a:latin typeface="Times New Roman" pitchFamily="18" charset="0"/>
              </a:defRPr>
            </a:lvl1pPr>
            <a:lvl2pPr marL="770620" indent="-296392" defTabSz="956688" eaLnBrk="0" hangingPunct="0">
              <a:spcBef>
                <a:spcPct val="30000"/>
              </a:spcBef>
              <a:defRPr sz="1200">
                <a:solidFill>
                  <a:schemeClr val="tx1"/>
                </a:solidFill>
                <a:latin typeface="Times New Roman" pitchFamily="18" charset="0"/>
              </a:defRPr>
            </a:lvl2pPr>
            <a:lvl3pPr marL="1185569" indent="-237113" defTabSz="956688" eaLnBrk="0" hangingPunct="0">
              <a:spcBef>
                <a:spcPct val="30000"/>
              </a:spcBef>
              <a:defRPr sz="1200">
                <a:solidFill>
                  <a:schemeClr val="tx1"/>
                </a:solidFill>
                <a:latin typeface="Times New Roman" pitchFamily="18" charset="0"/>
              </a:defRPr>
            </a:lvl3pPr>
            <a:lvl4pPr marL="1659795" indent="-237113" defTabSz="956688" eaLnBrk="0" hangingPunct="0">
              <a:spcBef>
                <a:spcPct val="30000"/>
              </a:spcBef>
              <a:defRPr sz="1200">
                <a:solidFill>
                  <a:schemeClr val="tx1"/>
                </a:solidFill>
                <a:latin typeface="Times New Roman" pitchFamily="18" charset="0"/>
              </a:defRPr>
            </a:lvl4pPr>
            <a:lvl5pPr marL="2134024" indent="-237113" defTabSz="956688" eaLnBrk="0" hangingPunct="0">
              <a:spcBef>
                <a:spcPct val="30000"/>
              </a:spcBef>
              <a:defRPr sz="1200">
                <a:solidFill>
                  <a:schemeClr val="tx1"/>
                </a:solidFill>
                <a:latin typeface="Times New Roman" pitchFamily="18" charset="0"/>
              </a:defRPr>
            </a:lvl5pPr>
            <a:lvl6pPr marL="2608250" indent="-237113" defTabSz="956688" eaLnBrk="0" fontAlgn="base" hangingPunct="0">
              <a:spcBef>
                <a:spcPct val="30000"/>
              </a:spcBef>
              <a:spcAft>
                <a:spcPct val="0"/>
              </a:spcAft>
              <a:defRPr sz="1200">
                <a:solidFill>
                  <a:schemeClr val="tx1"/>
                </a:solidFill>
                <a:latin typeface="Times New Roman" pitchFamily="18" charset="0"/>
              </a:defRPr>
            </a:lvl6pPr>
            <a:lvl7pPr marL="3082477" indent="-237113" defTabSz="956688" eaLnBrk="0" fontAlgn="base" hangingPunct="0">
              <a:spcBef>
                <a:spcPct val="30000"/>
              </a:spcBef>
              <a:spcAft>
                <a:spcPct val="0"/>
              </a:spcAft>
              <a:defRPr sz="1200">
                <a:solidFill>
                  <a:schemeClr val="tx1"/>
                </a:solidFill>
                <a:latin typeface="Times New Roman" pitchFamily="18" charset="0"/>
              </a:defRPr>
            </a:lvl7pPr>
            <a:lvl8pPr marL="3556706" indent="-237113" defTabSz="956688" eaLnBrk="0" fontAlgn="base" hangingPunct="0">
              <a:spcBef>
                <a:spcPct val="30000"/>
              </a:spcBef>
              <a:spcAft>
                <a:spcPct val="0"/>
              </a:spcAft>
              <a:defRPr sz="1200">
                <a:solidFill>
                  <a:schemeClr val="tx1"/>
                </a:solidFill>
                <a:latin typeface="Times New Roman" pitchFamily="18" charset="0"/>
              </a:defRPr>
            </a:lvl8pPr>
            <a:lvl9pPr marL="4030932" indent="-237113" defTabSz="956688"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3E6BB24F-7527-415E-A4B4-B132D61B26C9}" type="slidenum">
              <a:rPr lang="en-US" altLang="en-US" smtClean="0">
                <a:solidFill>
                  <a:prstClr val="black"/>
                </a:solidFill>
              </a:rPr>
              <a:pPr>
                <a:spcBef>
                  <a:spcPct val="0"/>
                </a:spcBef>
              </a:pPr>
              <a:t>41</a:t>
            </a:fld>
            <a:endParaRPr lang="en-US" altLang="en-US">
              <a:solidFill>
                <a:prstClr val="black"/>
              </a:solidFill>
            </a:endParaRPr>
          </a:p>
        </p:txBody>
      </p:sp>
      <p:sp>
        <p:nvSpPr>
          <p:cNvPr id="16387" name="Rectangle 2"/>
          <p:cNvSpPr>
            <a:spLocks noGrp="1" noRot="1" noChangeAspect="1" noChangeArrowheads="1" noTextEdit="1"/>
          </p:cNvSpPr>
          <p:nvPr>
            <p:ph type="sldImg"/>
          </p:nvPr>
        </p:nvSpPr>
        <p:spPr>
          <a:xfrm>
            <a:off x="777875" y="1200150"/>
            <a:ext cx="5759450" cy="3240088"/>
          </a:xfrm>
          <a:ln/>
        </p:spPr>
      </p:sp>
      <p:sp>
        <p:nvSpPr>
          <p:cNvPr id="163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00463040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6688" eaLnBrk="0" hangingPunct="0">
              <a:spcBef>
                <a:spcPct val="30000"/>
              </a:spcBef>
              <a:defRPr sz="1200">
                <a:solidFill>
                  <a:schemeClr val="tx1"/>
                </a:solidFill>
                <a:latin typeface="Times New Roman" pitchFamily="18" charset="0"/>
              </a:defRPr>
            </a:lvl1pPr>
            <a:lvl2pPr marL="770620" indent="-296392" defTabSz="956688" eaLnBrk="0" hangingPunct="0">
              <a:spcBef>
                <a:spcPct val="30000"/>
              </a:spcBef>
              <a:defRPr sz="1200">
                <a:solidFill>
                  <a:schemeClr val="tx1"/>
                </a:solidFill>
                <a:latin typeface="Times New Roman" pitchFamily="18" charset="0"/>
              </a:defRPr>
            </a:lvl2pPr>
            <a:lvl3pPr marL="1185569" indent="-237113" defTabSz="956688" eaLnBrk="0" hangingPunct="0">
              <a:spcBef>
                <a:spcPct val="30000"/>
              </a:spcBef>
              <a:defRPr sz="1200">
                <a:solidFill>
                  <a:schemeClr val="tx1"/>
                </a:solidFill>
                <a:latin typeface="Times New Roman" pitchFamily="18" charset="0"/>
              </a:defRPr>
            </a:lvl3pPr>
            <a:lvl4pPr marL="1659795" indent="-237113" defTabSz="956688" eaLnBrk="0" hangingPunct="0">
              <a:spcBef>
                <a:spcPct val="30000"/>
              </a:spcBef>
              <a:defRPr sz="1200">
                <a:solidFill>
                  <a:schemeClr val="tx1"/>
                </a:solidFill>
                <a:latin typeface="Times New Roman" pitchFamily="18" charset="0"/>
              </a:defRPr>
            </a:lvl4pPr>
            <a:lvl5pPr marL="2134024" indent="-237113" defTabSz="956688" eaLnBrk="0" hangingPunct="0">
              <a:spcBef>
                <a:spcPct val="30000"/>
              </a:spcBef>
              <a:defRPr sz="1200">
                <a:solidFill>
                  <a:schemeClr val="tx1"/>
                </a:solidFill>
                <a:latin typeface="Times New Roman" pitchFamily="18" charset="0"/>
              </a:defRPr>
            </a:lvl5pPr>
            <a:lvl6pPr marL="2608250" indent="-237113" defTabSz="956688" eaLnBrk="0" fontAlgn="base" hangingPunct="0">
              <a:spcBef>
                <a:spcPct val="30000"/>
              </a:spcBef>
              <a:spcAft>
                <a:spcPct val="0"/>
              </a:spcAft>
              <a:defRPr sz="1200">
                <a:solidFill>
                  <a:schemeClr val="tx1"/>
                </a:solidFill>
                <a:latin typeface="Times New Roman" pitchFamily="18" charset="0"/>
              </a:defRPr>
            </a:lvl6pPr>
            <a:lvl7pPr marL="3082477" indent="-237113" defTabSz="956688" eaLnBrk="0" fontAlgn="base" hangingPunct="0">
              <a:spcBef>
                <a:spcPct val="30000"/>
              </a:spcBef>
              <a:spcAft>
                <a:spcPct val="0"/>
              </a:spcAft>
              <a:defRPr sz="1200">
                <a:solidFill>
                  <a:schemeClr val="tx1"/>
                </a:solidFill>
                <a:latin typeface="Times New Roman" pitchFamily="18" charset="0"/>
              </a:defRPr>
            </a:lvl7pPr>
            <a:lvl8pPr marL="3556706" indent="-237113" defTabSz="956688" eaLnBrk="0" fontAlgn="base" hangingPunct="0">
              <a:spcBef>
                <a:spcPct val="30000"/>
              </a:spcBef>
              <a:spcAft>
                <a:spcPct val="0"/>
              </a:spcAft>
              <a:defRPr sz="1200">
                <a:solidFill>
                  <a:schemeClr val="tx1"/>
                </a:solidFill>
                <a:latin typeface="Times New Roman" pitchFamily="18" charset="0"/>
              </a:defRPr>
            </a:lvl8pPr>
            <a:lvl9pPr marL="4030932" indent="-237113" defTabSz="956688"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3E6BB24F-7527-415E-A4B4-B132D61B26C9}" type="slidenum">
              <a:rPr lang="en-US" altLang="en-US" smtClean="0">
                <a:solidFill>
                  <a:prstClr val="black"/>
                </a:solidFill>
              </a:rPr>
              <a:pPr>
                <a:spcBef>
                  <a:spcPct val="0"/>
                </a:spcBef>
              </a:pPr>
              <a:t>42</a:t>
            </a:fld>
            <a:endParaRPr lang="en-US" altLang="en-US">
              <a:solidFill>
                <a:prstClr val="black"/>
              </a:solidFill>
            </a:endParaRPr>
          </a:p>
        </p:txBody>
      </p:sp>
      <p:sp>
        <p:nvSpPr>
          <p:cNvPr id="16387" name="Rectangle 2"/>
          <p:cNvSpPr>
            <a:spLocks noGrp="1" noRot="1" noChangeAspect="1" noChangeArrowheads="1" noTextEdit="1"/>
          </p:cNvSpPr>
          <p:nvPr>
            <p:ph type="sldImg"/>
          </p:nvPr>
        </p:nvSpPr>
        <p:spPr>
          <a:xfrm>
            <a:off x="777875" y="1200150"/>
            <a:ext cx="5759450" cy="3240088"/>
          </a:xfrm>
          <a:ln/>
        </p:spPr>
      </p:sp>
      <p:sp>
        <p:nvSpPr>
          <p:cNvPr id="163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40236590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6688" eaLnBrk="0" hangingPunct="0">
              <a:spcBef>
                <a:spcPct val="30000"/>
              </a:spcBef>
              <a:defRPr sz="1200">
                <a:solidFill>
                  <a:schemeClr val="tx1"/>
                </a:solidFill>
                <a:latin typeface="Times New Roman" pitchFamily="18" charset="0"/>
              </a:defRPr>
            </a:lvl1pPr>
            <a:lvl2pPr marL="770620" indent="-296392" defTabSz="956688" eaLnBrk="0" hangingPunct="0">
              <a:spcBef>
                <a:spcPct val="30000"/>
              </a:spcBef>
              <a:defRPr sz="1200">
                <a:solidFill>
                  <a:schemeClr val="tx1"/>
                </a:solidFill>
                <a:latin typeface="Times New Roman" pitchFamily="18" charset="0"/>
              </a:defRPr>
            </a:lvl2pPr>
            <a:lvl3pPr marL="1185569" indent="-237113" defTabSz="956688" eaLnBrk="0" hangingPunct="0">
              <a:spcBef>
                <a:spcPct val="30000"/>
              </a:spcBef>
              <a:defRPr sz="1200">
                <a:solidFill>
                  <a:schemeClr val="tx1"/>
                </a:solidFill>
                <a:latin typeface="Times New Roman" pitchFamily="18" charset="0"/>
              </a:defRPr>
            </a:lvl3pPr>
            <a:lvl4pPr marL="1659795" indent="-237113" defTabSz="956688" eaLnBrk="0" hangingPunct="0">
              <a:spcBef>
                <a:spcPct val="30000"/>
              </a:spcBef>
              <a:defRPr sz="1200">
                <a:solidFill>
                  <a:schemeClr val="tx1"/>
                </a:solidFill>
                <a:latin typeface="Times New Roman" pitchFamily="18" charset="0"/>
              </a:defRPr>
            </a:lvl4pPr>
            <a:lvl5pPr marL="2134024" indent="-237113" defTabSz="956688" eaLnBrk="0" hangingPunct="0">
              <a:spcBef>
                <a:spcPct val="30000"/>
              </a:spcBef>
              <a:defRPr sz="1200">
                <a:solidFill>
                  <a:schemeClr val="tx1"/>
                </a:solidFill>
                <a:latin typeface="Times New Roman" pitchFamily="18" charset="0"/>
              </a:defRPr>
            </a:lvl5pPr>
            <a:lvl6pPr marL="2608250" indent="-237113" defTabSz="956688" eaLnBrk="0" fontAlgn="base" hangingPunct="0">
              <a:spcBef>
                <a:spcPct val="30000"/>
              </a:spcBef>
              <a:spcAft>
                <a:spcPct val="0"/>
              </a:spcAft>
              <a:defRPr sz="1200">
                <a:solidFill>
                  <a:schemeClr val="tx1"/>
                </a:solidFill>
                <a:latin typeface="Times New Roman" pitchFamily="18" charset="0"/>
              </a:defRPr>
            </a:lvl6pPr>
            <a:lvl7pPr marL="3082477" indent="-237113" defTabSz="956688" eaLnBrk="0" fontAlgn="base" hangingPunct="0">
              <a:spcBef>
                <a:spcPct val="30000"/>
              </a:spcBef>
              <a:spcAft>
                <a:spcPct val="0"/>
              </a:spcAft>
              <a:defRPr sz="1200">
                <a:solidFill>
                  <a:schemeClr val="tx1"/>
                </a:solidFill>
                <a:latin typeface="Times New Roman" pitchFamily="18" charset="0"/>
              </a:defRPr>
            </a:lvl7pPr>
            <a:lvl8pPr marL="3556706" indent="-237113" defTabSz="956688" eaLnBrk="0" fontAlgn="base" hangingPunct="0">
              <a:spcBef>
                <a:spcPct val="30000"/>
              </a:spcBef>
              <a:spcAft>
                <a:spcPct val="0"/>
              </a:spcAft>
              <a:defRPr sz="1200">
                <a:solidFill>
                  <a:schemeClr val="tx1"/>
                </a:solidFill>
                <a:latin typeface="Times New Roman" pitchFamily="18" charset="0"/>
              </a:defRPr>
            </a:lvl8pPr>
            <a:lvl9pPr marL="4030932" indent="-237113" defTabSz="956688"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3E6BB24F-7527-415E-A4B4-B132D61B26C9}" type="slidenum">
              <a:rPr lang="en-US" altLang="en-US" smtClean="0">
                <a:solidFill>
                  <a:prstClr val="black"/>
                </a:solidFill>
              </a:rPr>
              <a:pPr>
                <a:spcBef>
                  <a:spcPct val="0"/>
                </a:spcBef>
              </a:pPr>
              <a:t>43</a:t>
            </a:fld>
            <a:endParaRPr lang="en-US" altLang="en-US">
              <a:solidFill>
                <a:prstClr val="black"/>
              </a:solidFill>
            </a:endParaRPr>
          </a:p>
        </p:txBody>
      </p:sp>
      <p:sp>
        <p:nvSpPr>
          <p:cNvPr id="16387" name="Rectangle 2"/>
          <p:cNvSpPr>
            <a:spLocks noGrp="1" noRot="1" noChangeAspect="1" noChangeArrowheads="1" noTextEdit="1"/>
          </p:cNvSpPr>
          <p:nvPr>
            <p:ph type="sldImg"/>
          </p:nvPr>
        </p:nvSpPr>
        <p:spPr>
          <a:xfrm>
            <a:off x="777875" y="1200150"/>
            <a:ext cx="5759450" cy="3240088"/>
          </a:xfrm>
          <a:ln/>
        </p:spPr>
      </p:sp>
      <p:sp>
        <p:nvSpPr>
          <p:cNvPr id="163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422673423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6688" eaLnBrk="0" hangingPunct="0">
              <a:spcBef>
                <a:spcPct val="30000"/>
              </a:spcBef>
              <a:defRPr sz="1200">
                <a:solidFill>
                  <a:schemeClr val="tx1"/>
                </a:solidFill>
                <a:latin typeface="Times New Roman" pitchFamily="18" charset="0"/>
              </a:defRPr>
            </a:lvl1pPr>
            <a:lvl2pPr marL="770620" indent="-296392" defTabSz="956688" eaLnBrk="0" hangingPunct="0">
              <a:spcBef>
                <a:spcPct val="30000"/>
              </a:spcBef>
              <a:defRPr sz="1200">
                <a:solidFill>
                  <a:schemeClr val="tx1"/>
                </a:solidFill>
                <a:latin typeface="Times New Roman" pitchFamily="18" charset="0"/>
              </a:defRPr>
            </a:lvl2pPr>
            <a:lvl3pPr marL="1185569" indent="-237113" defTabSz="956688" eaLnBrk="0" hangingPunct="0">
              <a:spcBef>
                <a:spcPct val="30000"/>
              </a:spcBef>
              <a:defRPr sz="1200">
                <a:solidFill>
                  <a:schemeClr val="tx1"/>
                </a:solidFill>
                <a:latin typeface="Times New Roman" pitchFamily="18" charset="0"/>
              </a:defRPr>
            </a:lvl3pPr>
            <a:lvl4pPr marL="1659795" indent="-237113" defTabSz="956688" eaLnBrk="0" hangingPunct="0">
              <a:spcBef>
                <a:spcPct val="30000"/>
              </a:spcBef>
              <a:defRPr sz="1200">
                <a:solidFill>
                  <a:schemeClr val="tx1"/>
                </a:solidFill>
                <a:latin typeface="Times New Roman" pitchFamily="18" charset="0"/>
              </a:defRPr>
            </a:lvl4pPr>
            <a:lvl5pPr marL="2134024" indent="-237113" defTabSz="956688" eaLnBrk="0" hangingPunct="0">
              <a:spcBef>
                <a:spcPct val="30000"/>
              </a:spcBef>
              <a:defRPr sz="1200">
                <a:solidFill>
                  <a:schemeClr val="tx1"/>
                </a:solidFill>
                <a:latin typeface="Times New Roman" pitchFamily="18" charset="0"/>
              </a:defRPr>
            </a:lvl5pPr>
            <a:lvl6pPr marL="2608250" indent="-237113" defTabSz="956688" eaLnBrk="0" fontAlgn="base" hangingPunct="0">
              <a:spcBef>
                <a:spcPct val="30000"/>
              </a:spcBef>
              <a:spcAft>
                <a:spcPct val="0"/>
              </a:spcAft>
              <a:defRPr sz="1200">
                <a:solidFill>
                  <a:schemeClr val="tx1"/>
                </a:solidFill>
                <a:latin typeface="Times New Roman" pitchFamily="18" charset="0"/>
              </a:defRPr>
            </a:lvl6pPr>
            <a:lvl7pPr marL="3082477" indent="-237113" defTabSz="956688" eaLnBrk="0" fontAlgn="base" hangingPunct="0">
              <a:spcBef>
                <a:spcPct val="30000"/>
              </a:spcBef>
              <a:spcAft>
                <a:spcPct val="0"/>
              </a:spcAft>
              <a:defRPr sz="1200">
                <a:solidFill>
                  <a:schemeClr val="tx1"/>
                </a:solidFill>
                <a:latin typeface="Times New Roman" pitchFamily="18" charset="0"/>
              </a:defRPr>
            </a:lvl7pPr>
            <a:lvl8pPr marL="3556706" indent="-237113" defTabSz="956688" eaLnBrk="0" fontAlgn="base" hangingPunct="0">
              <a:spcBef>
                <a:spcPct val="30000"/>
              </a:spcBef>
              <a:spcAft>
                <a:spcPct val="0"/>
              </a:spcAft>
              <a:defRPr sz="1200">
                <a:solidFill>
                  <a:schemeClr val="tx1"/>
                </a:solidFill>
                <a:latin typeface="Times New Roman" pitchFamily="18" charset="0"/>
              </a:defRPr>
            </a:lvl8pPr>
            <a:lvl9pPr marL="4030932" indent="-237113" defTabSz="956688"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3E6BB24F-7527-415E-A4B4-B132D61B26C9}" type="slidenum">
              <a:rPr lang="en-US" altLang="en-US" smtClean="0">
                <a:solidFill>
                  <a:prstClr val="black"/>
                </a:solidFill>
              </a:rPr>
              <a:pPr>
                <a:spcBef>
                  <a:spcPct val="0"/>
                </a:spcBef>
              </a:pPr>
              <a:t>44</a:t>
            </a:fld>
            <a:endParaRPr lang="en-US" altLang="en-US">
              <a:solidFill>
                <a:prstClr val="black"/>
              </a:solidFill>
            </a:endParaRPr>
          </a:p>
        </p:txBody>
      </p:sp>
      <p:sp>
        <p:nvSpPr>
          <p:cNvPr id="16387" name="Rectangle 2"/>
          <p:cNvSpPr>
            <a:spLocks noGrp="1" noRot="1" noChangeAspect="1" noChangeArrowheads="1" noTextEdit="1"/>
          </p:cNvSpPr>
          <p:nvPr>
            <p:ph type="sldImg"/>
          </p:nvPr>
        </p:nvSpPr>
        <p:spPr>
          <a:xfrm>
            <a:off x="777875" y="1200150"/>
            <a:ext cx="5759450" cy="3240088"/>
          </a:xfrm>
          <a:ln/>
        </p:spPr>
      </p:sp>
      <p:sp>
        <p:nvSpPr>
          <p:cNvPr id="163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Tree>
    <p:extLst>
      <p:ext uri="{BB962C8B-B14F-4D97-AF65-F5344CB8AC3E}">
        <p14:creationId xmlns:p14="http://schemas.microsoft.com/office/powerpoint/2010/main" val="22780117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6688" eaLnBrk="0" hangingPunct="0">
              <a:spcBef>
                <a:spcPct val="30000"/>
              </a:spcBef>
              <a:defRPr sz="1200">
                <a:solidFill>
                  <a:schemeClr val="tx1"/>
                </a:solidFill>
                <a:latin typeface="Times New Roman" pitchFamily="18" charset="0"/>
              </a:defRPr>
            </a:lvl1pPr>
            <a:lvl2pPr marL="770620" indent="-296392" defTabSz="956688" eaLnBrk="0" hangingPunct="0">
              <a:spcBef>
                <a:spcPct val="30000"/>
              </a:spcBef>
              <a:defRPr sz="1200">
                <a:solidFill>
                  <a:schemeClr val="tx1"/>
                </a:solidFill>
                <a:latin typeface="Times New Roman" pitchFamily="18" charset="0"/>
              </a:defRPr>
            </a:lvl2pPr>
            <a:lvl3pPr marL="1185569" indent="-237113" defTabSz="956688" eaLnBrk="0" hangingPunct="0">
              <a:spcBef>
                <a:spcPct val="30000"/>
              </a:spcBef>
              <a:defRPr sz="1200">
                <a:solidFill>
                  <a:schemeClr val="tx1"/>
                </a:solidFill>
                <a:latin typeface="Times New Roman" pitchFamily="18" charset="0"/>
              </a:defRPr>
            </a:lvl3pPr>
            <a:lvl4pPr marL="1659795" indent="-237113" defTabSz="956688" eaLnBrk="0" hangingPunct="0">
              <a:spcBef>
                <a:spcPct val="30000"/>
              </a:spcBef>
              <a:defRPr sz="1200">
                <a:solidFill>
                  <a:schemeClr val="tx1"/>
                </a:solidFill>
                <a:latin typeface="Times New Roman" pitchFamily="18" charset="0"/>
              </a:defRPr>
            </a:lvl4pPr>
            <a:lvl5pPr marL="2134024" indent="-237113" defTabSz="956688" eaLnBrk="0" hangingPunct="0">
              <a:spcBef>
                <a:spcPct val="30000"/>
              </a:spcBef>
              <a:defRPr sz="1200">
                <a:solidFill>
                  <a:schemeClr val="tx1"/>
                </a:solidFill>
                <a:latin typeface="Times New Roman" pitchFamily="18" charset="0"/>
              </a:defRPr>
            </a:lvl5pPr>
            <a:lvl6pPr marL="2608250" indent="-237113" defTabSz="956688" eaLnBrk="0" fontAlgn="base" hangingPunct="0">
              <a:spcBef>
                <a:spcPct val="30000"/>
              </a:spcBef>
              <a:spcAft>
                <a:spcPct val="0"/>
              </a:spcAft>
              <a:defRPr sz="1200">
                <a:solidFill>
                  <a:schemeClr val="tx1"/>
                </a:solidFill>
                <a:latin typeface="Times New Roman" pitchFamily="18" charset="0"/>
              </a:defRPr>
            </a:lvl6pPr>
            <a:lvl7pPr marL="3082477" indent="-237113" defTabSz="956688" eaLnBrk="0" fontAlgn="base" hangingPunct="0">
              <a:spcBef>
                <a:spcPct val="30000"/>
              </a:spcBef>
              <a:spcAft>
                <a:spcPct val="0"/>
              </a:spcAft>
              <a:defRPr sz="1200">
                <a:solidFill>
                  <a:schemeClr val="tx1"/>
                </a:solidFill>
                <a:latin typeface="Times New Roman" pitchFamily="18" charset="0"/>
              </a:defRPr>
            </a:lvl7pPr>
            <a:lvl8pPr marL="3556706" indent="-237113" defTabSz="956688" eaLnBrk="0" fontAlgn="base" hangingPunct="0">
              <a:spcBef>
                <a:spcPct val="30000"/>
              </a:spcBef>
              <a:spcAft>
                <a:spcPct val="0"/>
              </a:spcAft>
              <a:defRPr sz="1200">
                <a:solidFill>
                  <a:schemeClr val="tx1"/>
                </a:solidFill>
                <a:latin typeface="Times New Roman" pitchFamily="18" charset="0"/>
              </a:defRPr>
            </a:lvl8pPr>
            <a:lvl9pPr marL="4030932" indent="-237113" defTabSz="956688"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3E6BB24F-7527-415E-A4B4-B132D61B26C9}" type="slidenum">
              <a:rPr lang="en-US" altLang="en-US" smtClean="0">
                <a:solidFill>
                  <a:prstClr val="black"/>
                </a:solidFill>
              </a:rPr>
              <a:pPr>
                <a:spcBef>
                  <a:spcPct val="0"/>
                </a:spcBef>
              </a:pPr>
              <a:t>45</a:t>
            </a:fld>
            <a:endParaRPr lang="en-US" altLang="en-US">
              <a:solidFill>
                <a:prstClr val="black"/>
              </a:solidFill>
            </a:endParaRPr>
          </a:p>
        </p:txBody>
      </p:sp>
      <p:sp>
        <p:nvSpPr>
          <p:cNvPr id="16387" name="Rectangle 2"/>
          <p:cNvSpPr>
            <a:spLocks noGrp="1" noRot="1" noChangeAspect="1" noChangeArrowheads="1" noTextEdit="1"/>
          </p:cNvSpPr>
          <p:nvPr>
            <p:ph type="sldImg"/>
          </p:nvPr>
        </p:nvSpPr>
        <p:spPr>
          <a:xfrm>
            <a:off x="777875" y="1200150"/>
            <a:ext cx="5759450" cy="3240088"/>
          </a:xfrm>
          <a:ln/>
        </p:spPr>
      </p:sp>
      <p:sp>
        <p:nvSpPr>
          <p:cNvPr id="163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1514026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621" eaLnBrk="0" hangingPunct="0">
              <a:defRPr sz="2900">
                <a:solidFill>
                  <a:schemeClr val="tx1"/>
                </a:solidFill>
                <a:latin typeface="Tahoma" panose="020B0604030504040204" pitchFamily="34" charset="0"/>
              </a:defRPr>
            </a:lvl1pPr>
            <a:lvl2pPr marL="770662" indent="-296408" defTabSz="966621" eaLnBrk="0" hangingPunct="0">
              <a:defRPr sz="2900">
                <a:solidFill>
                  <a:schemeClr val="tx1"/>
                </a:solidFill>
                <a:latin typeface="Tahoma" panose="020B0604030504040204" pitchFamily="34" charset="0"/>
              </a:defRPr>
            </a:lvl2pPr>
            <a:lvl3pPr marL="1185634" indent="-237127" defTabSz="966621" eaLnBrk="0" hangingPunct="0">
              <a:defRPr sz="2900">
                <a:solidFill>
                  <a:schemeClr val="tx1"/>
                </a:solidFill>
                <a:latin typeface="Tahoma" panose="020B0604030504040204" pitchFamily="34" charset="0"/>
              </a:defRPr>
            </a:lvl3pPr>
            <a:lvl4pPr marL="1659887" indent="-237127" defTabSz="966621" eaLnBrk="0" hangingPunct="0">
              <a:defRPr sz="2900">
                <a:solidFill>
                  <a:schemeClr val="tx1"/>
                </a:solidFill>
                <a:latin typeface="Tahoma" panose="020B0604030504040204" pitchFamily="34" charset="0"/>
              </a:defRPr>
            </a:lvl4pPr>
            <a:lvl5pPr marL="2134141" indent="-237127" defTabSz="966621" eaLnBrk="0" hangingPunct="0">
              <a:defRPr sz="2900">
                <a:solidFill>
                  <a:schemeClr val="tx1"/>
                </a:solidFill>
                <a:latin typeface="Tahoma" panose="020B0604030504040204" pitchFamily="34" charset="0"/>
              </a:defRPr>
            </a:lvl5pPr>
            <a:lvl6pPr marL="2608395" indent="-237127" defTabSz="966621" eaLnBrk="0" fontAlgn="base" hangingPunct="0">
              <a:spcBef>
                <a:spcPct val="0"/>
              </a:spcBef>
              <a:spcAft>
                <a:spcPct val="0"/>
              </a:spcAft>
              <a:defRPr sz="2900">
                <a:solidFill>
                  <a:schemeClr val="tx1"/>
                </a:solidFill>
                <a:latin typeface="Tahoma" panose="020B0604030504040204" pitchFamily="34" charset="0"/>
              </a:defRPr>
            </a:lvl6pPr>
            <a:lvl7pPr marL="3082648" indent="-237127" defTabSz="966621" eaLnBrk="0" fontAlgn="base" hangingPunct="0">
              <a:spcBef>
                <a:spcPct val="0"/>
              </a:spcBef>
              <a:spcAft>
                <a:spcPct val="0"/>
              </a:spcAft>
              <a:defRPr sz="2900">
                <a:solidFill>
                  <a:schemeClr val="tx1"/>
                </a:solidFill>
                <a:latin typeface="Tahoma" panose="020B0604030504040204" pitchFamily="34" charset="0"/>
              </a:defRPr>
            </a:lvl7pPr>
            <a:lvl8pPr marL="3556902" indent="-237127" defTabSz="966621" eaLnBrk="0" fontAlgn="base" hangingPunct="0">
              <a:spcBef>
                <a:spcPct val="0"/>
              </a:spcBef>
              <a:spcAft>
                <a:spcPct val="0"/>
              </a:spcAft>
              <a:defRPr sz="2900">
                <a:solidFill>
                  <a:schemeClr val="tx1"/>
                </a:solidFill>
                <a:latin typeface="Tahoma" panose="020B0604030504040204" pitchFamily="34" charset="0"/>
              </a:defRPr>
            </a:lvl8pPr>
            <a:lvl9pPr marL="4031155" indent="-237127" defTabSz="966621" eaLnBrk="0" fontAlgn="base" hangingPunct="0">
              <a:spcBef>
                <a:spcPct val="0"/>
              </a:spcBef>
              <a:spcAft>
                <a:spcPct val="0"/>
              </a:spcAft>
              <a:defRPr sz="2900">
                <a:solidFill>
                  <a:schemeClr val="tx1"/>
                </a:solidFill>
                <a:latin typeface="Tahoma" panose="020B0604030504040204" pitchFamily="34" charset="0"/>
              </a:defRPr>
            </a:lvl9pPr>
          </a:lstStyle>
          <a:p>
            <a:pPr eaLnBrk="1" hangingPunct="1"/>
            <a:fld id="{BAD32829-D2BA-444B-B42E-B3758B849273}" type="slidenum">
              <a:rPr lang="en-US" altLang="en-US" sz="1200"/>
              <a:pPr eaLnBrk="1" hangingPunct="1"/>
              <a:t>4</a:t>
            </a:fld>
            <a:endParaRPr lang="en-US" altLang="en-US" sz="1200"/>
          </a:p>
        </p:txBody>
      </p:sp>
      <p:sp>
        <p:nvSpPr>
          <p:cNvPr id="58371" name="Rectangle 2"/>
          <p:cNvSpPr>
            <a:spLocks noGrp="1" noRot="1" noChangeAspect="1" noChangeArrowheads="1" noTextEdit="1"/>
          </p:cNvSpPr>
          <p:nvPr>
            <p:ph type="sldImg"/>
          </p:nvPr>
        </p:nvSpPr>
        <p:spPr>
          <a:ln/>
        </p:spPr>
      </p:sp>
      <p:sp>
        <p:nvSpPr>
          <p:cNvPr id="583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70320742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621" eaLnBrk="0" hangingPunct="0">
              <a:defRPr sz="2900">
                <a:solidFill>
                  <a:schemeClr val="tx1"/>
                </a:solidFill>
                <a:latin typeface="Tahoma" panose="020B0604030504040204" pitchFamily="34" charset="0"/>
              </a:defRPr>
            </a:lvl1pPr>
            <a:lvl2pPr marL="770662" indent="-296408" defTabSz="966621" eaLnBrk="0" hangingPunct="0">
              <a:defRPr sz="2900">
                <a:solidFill>
                  <a:schemeClr val="tx1"/>
                </a:solidFill>
                <a:latin typeface="Tahoma" panose="020B0604030504040204" pitchFamily="34" charset="0"/>
              </a:defRPr>
            </a:lvl2pPr>
            <a:lvl3pPr marL="1185634" indent="-237127" defTabSz="966621" eaLnBrk="0" hangingPunct="0">
              <a:defRPr sz="2900">
                <a:solidFill>
                  <a:schemeClr val="tx1"/>
                </a:solidFill>
                <a:latin typeface="Tahoma" panose="020B0604030504040204" pitchFamily="34" charset="0"/>
              </a:defRPr>
            </a:lvl3pPr>
            <a:lvl4pPr marL="1659887" indent="-237127" defTabSz="966621" eaLnBrk="0" hangingPunct="0">
              <a:defRPr sz="2900">
                <a:solidFill>
                  <a:schemeClr val="tx1"/>
                </a:solidFill>
                <a:latin typeface="Tahoma" panose="020B0604030504040204" pitchFamily="34" charset="0"/>
              </a:defRPr>
            </a:lvl4pPr>
            <a:lvl5pPr marL="2134141" indent="-237127" defTabSz="966621" eaLnBrk="0" hangingPunct="0">
              <a:defRPr sz="2900">
                <a:solidFill>
                  <a:schemeClr val="tx1"/>
                </a:solidFill>
                <a:latin typeface="Tahoma" panose="020B0604030504040204" pitchFamily="34" charset="0"/>
              </a:defRPr>
            </a:lvl5pPr>
            <a:lvl6pPr marL="2608395" indent="-237127" defTabSz="966621" eaLnBrk="0" fontAlgn="base" hangingPunct="0">
              <a:spcBef>
                <a:spcPct val="0"/>
              </a:spcBef>
              <a:spcAft>
                <a:spcPct val="0"/>
              </a:spcAft>
              <a:defRPr sz="2900">
                <a:solidFill>
                  <a:schemeClr val="tx1"/>
                </a:solidFill>
                <a:latin typeface="Tahoma" panose="020B0604030504040204" pitchFamily="34" charset="0"/>
              </a:defRPr>
            </a:lvl6pPr>
            <a:lvl7pPr marL="3082648" indent="-237127" defTabSz="966621" eaLnBrk="0" fontAlgn="base" hangingPunct="0">
              <a:spcBef>
                <a:spcPct val="0"/>
              </a:spcBef>
              <a:spcAft>
                <a:spcPct val="0"/>
              </a:spcAft>
              <a:defRPr sz="2900">
                <a:solidFill>
                  <a:schemeClr val="tx1"/>
                </a:solidFill>
                <a:latin typeface="Tahoma" panose="020B0604030504040204" pitchFamily="34" charset="0"/>
              </a:defRPr>
            </a:lvl7pPr>
            <a:lvl8pPr marL="3556902" indent="-237127" defTabSz="966621" eaLnBrk="0" fontAlgn="base" hangingPunct="0">
              <a:spcBef>
                <a:spcPct val="0"/>
              </a:spcBef>
              <a:spcAft>
                <a:spcPct val="0"/>
              </a:spcAft>
              <a:defRPr sz="2900">
                <a:solidFill>
                  <a:schemeClr val="tx1"/>
                </a:solidFill>
                <a:latin typeface="Tahoma" panose="020B0604030504040204" pitchFamily="34" charset="0"/>
              </a:defRPr>
            </a:lvl8pPr>
            <a:lvl9pPr marL="4031155" indent="-237127" defTabSz="966621" eaLnBrk="0" fontAlgn="base" hangingPunct="0">
              <a:spcBef>
                <a:spcPct val="0"/>
              </a:spcBef>
              <a:spcAft>
                <a:spcPct val="0"/>
              </a:spcAft>
              <a:defRPr sz="2900">
                <a:solidFill>
                  <a:schemeClr val="tx1"/>
                </a:solidFill>
                <a:latin typeface="Tahoma" panose="020B0604030504040204" pitchFamily="34" charset="0"/>
              </a:defRPr>
            </a:lvl9pPr>
          </a:lstStyle>
          <a:p>
            <a:pPr eaLnBrk="1" hangingPunct="1"/>
            <a:fld id="{12AE2494-E246-464F-AA19-05B4B0487F8D}" type="slidenum">
              <a:rPr lang="en-US" altLang="en-US" sz="1200"/>
              <a:pPr eaLnBrk="1" hangingPunct="1"/>
              <a:t>46</a:t>
            </a:fld>
            <a:endParaRPr lang="en-US" altLang="en-US" sz="1200"/>
          </a:p>
        </p:txBody>
      </p:sp>
    </p:spTree>
    <p:extLst>
      <p:ext uri="{BB962C8B-B14F-4D97-AF65-F5344CB8AC3E}">
        <p14:creationId xmlns:p14="http://schemas.microsoft.com/office/powerpoint/2010/main" val="38612885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621" eaLnBrk="0" hangingPunct="0">
              <a:defRPr sz="2900">
                <a:solidFill>
                  <a:schemeClr val="tx1"/>
                </a:solidFill>
                <a:latin typeface="Tahoma" panose="020B0604030504040204" pitchFamily="34" charset="0"/>
              </a:defRPr>
            </a:lvl1pPr>
            <a:lvl2pPr marL="770662" indent="-296408" defTabSz="966621" eaLnBrk="0" hangingPunct="0">
              <a:defRPr sz="2900">
                <a:solidFill>
                  <a:schemeClr val="tx1"/>
                </a:solidFill>
                <a:latin typeface="Tahoma" panose="020B0604030504040204" pitchFamily="34" charset="0"/>
              </a:defRPr>
            </a:lvl2pPr>
            <a:lvl3pPr marL="1185634" indent="-237127" defTabSz="966621" eaLnBrk="0" hangingPunct="0">
              <a:defRPr sz="2900">
                <a:solidFill>
                  <a:schemeClr val="tx1"/>
                </a:solidFill>
                <a:latin typeface="Tahoma" panose="020B0604030504040204" pitchFamily="34" charset="0"/>
              </a:defRPr>
            </a:lvl3pPr>
            <a:lvl4pPr marL="1659887" indent="-237127" defTabSz="966621" eaLnBrk="0" hangingPunct="0">
              <a:defRPr sz="2900">
                <a:solidFill>
                  <a:schemeClr val="tx1"/>
                </a:solidFill>
                <a:latin typeface="Tahoma" panose="020B0604030504040204" pitchFamily="34" charset="0"/>
              </a:defRPr>
            </a:lvl4pPr>
            <a:lvl5pPr marL="2134141" indent="-237127" defTabSz="966621" eaLnBrk="0" hangingPunct="0">
              <a:defRPr sz="2900">
                <a:solidFill>
                  <a:schemeClr val="tx1"/>
                </a:solidFill>
                <a:latin typeface="Tahoma" panose="020B0604030504040204" pitchFamily="34" charset="0"/>
              </a:defRPr>
            </a:lvl5pPr>
            <a:lvl6pPr marL="2608395" indent="-237127" defTabSz="966621" eaLnBrk="0" fontAlgn="base" hangingPunct="0">
              <a:spcBef>
                <a:spcPct val="0"/>
              </a:spcBef>
              <a:spcAft>
                <a:spcPct val="0"/>
              </a:spcAft>
              <a:defRPr sz="2900">
                <a:solidFill>
                  <a:schemeClr val="tx1"/>
                </a:solidFill>
                <a:latin typeface="Tahoma" panose="020B0604030504040204" pitchFamily="34" charset="0"/>
              </a:defRPr>
            </a:lvl6pPr>
            <a:lvl7pPr marL="3082648" indent="-237127" defTabSz="966621" eaLnBrk="0" fontAlgn="base" hangingPunct="0">
              <a:spcBef>
                <a:spcPct val="0"/>
              </a:spcBef>
              <a:spcAft>
                <a:spcPct val="0"/>
              </a:spcAft>
              <a:defRPr sz="2900">
                <a:solidFill>
                  <a:schemeClr val="tx1"/>
                </a:solidFill>
                <a:latin typeface="Tahoma" panose="020B0604030504040204" pitchFamily="34" charset="0"/>
              </a:defRPr>
            </a:lvl7pPr>
            <a:lvl8pPr marL="3556902" indent="-237127" defTabSz="966621" eaLnBrk="0" fontAlgn="base" hangingPunct="0">
              <a:spcBef>
                <a:spcPct val="0"/>
              </a:spcBef>
              <a:spcAft>
                <a:spcPct val="0"/>
              </a:spcAft>
              <a:defRPr sz="2900">
                <a:solidFill>
                  <a:schemeClr val="tx1"/>
                </a:solidFill>
                <a:latin typeface="Tahoma" panose="020B0604030504040204" pitchFamily="34" charset="0"/>
              </a:defRPr>
            </a:lvl8pPr>
            <a:lvl9pPr marL="4031155" indent="-237127" defTabSz="966621" eaLnBrk="0" fontAlgn="base" hangingPunct="0">
              <a:spcBef>
                <a:spcPct val="0"/>
              </a:spcBef>
              <a:spcAft>
                <a:spcPct val="0"/>
              </a:spcAft>
              <a:defRPr sz="2900">
                <a:solidFill>
                  <a:schemeClr val="tx1"/>
                </a:solidFill>
                <a:latin typeface="Tahoma" panose="020B0604030504040204" pitchFamily="34" charset="0"/>
              </a:defRPr>
            </a:lvl9pPr>
          </a:lstStyle>
          <a:p>
            <a:pPr eaLnBrk="1" hangingPunct="1"/>
            <a:fld id="{BAD32829-D2BA-444B-B42E-B3758B849273}" type="slidenum">
              <a:rPr lang="en-US" altLang="en-US" sz="1200"/>
              <a:pPr eaLnBrk="1" hangingPunct="1"/>
              <a:t>5</a:t>
            </a:fld>
            <a:endParaRPr lang="en-US" altLang="en-US" sz="1200"/>
          </a:p>
        </p:txBody>
      </p:sp>
      <p:sp>
        <p:nvSpPr>
          <p:cNvPr id="58371" name="Rectangle 2"/>
          <p:cNvSpPr>
            <a:spLocks noGrp="1" noRot="1" noChangeAspect="1" noChangeArrowheads="1" noTextEdit="1"/>
          </p:cNvSpPr>
          <p:nvPr>
            <p:ph type="sldImg"/>
          </p:nvPr>
        </p:nvSpPr>
        <p:spPr>
          <a:ln/>
        </p:spPr>
      </p:sp>
      <p:sp>
        <p:nvSpPr>
          <p:cNvPr id="583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35443080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621" eaLnBrk="0" hangingPunct="0">
              <a:spcBef>
                <a:spcPct val="30000"/>
              </a:spcBef>
              <a:defRPr sz="1200">
                <a:solidFill>
                  <a:schemeClr val="tx1"/>
                </a:solidFill>
                <a:latin typeface="Times New Roman" panose="02020603050405020304" pitchFamily="18" charset="0"/>
              </a:defRPr>
            </a:lvl1pPr>
            <a:lvl2pPr marL="770662" indent="-296408" defTabSz="966621" eaLnBrk="0" hangingPunct="0">
              <a:spcBef>
                <a:spcPct val="30000"/>
              </a:spcBef>
              <a:defRPr sz="1200">
                <a:solidFill>
                  <a:schemeClr val="tx1"/>
                </a:solidFill>
                <a:latin typeface="Times New Roman" panose="02020603050405020304" pitchFamily="18" charset="0"/>
              </a:defRPr>
            </a:lvl2pPr>
            <a:lvl3pPr marL="1185634" indent="-237127" defTabSz="966621" eaLnBrk="0" hangingPunct="0">
              <a:spcBef>
                <a:spcPct val="30000"/>
              </a:spcBef>
              <a:defRPr sz="1200">
                <a:solidFill>
                  <a:schemeClr val="tx1"/>
                </a:solidFill>
                <a:latin typeface="Times New Roman" panose="02020603050405020304" pitchFamily="18" charset="0"/>
              </a:defRPr>
            </a:lvl3pPr>
            <a:lvl4pPr marL="1659887" indent="-237127" defTabSz="966621" eaLnBrk="0" hangingPunct="0">
              <a:spcBef>
                <a:spcPct val="30000"/>
              </a:spcBef>
              <a:defRPr sz="1200">
                <a:solidFill>
                  <a:schemeClr val="tx1"/>
                </a:solidFill>
                <a:latin typeface="Times New Roman" panose="02020603050405020304" pitchFamily="18" charset="0"/>
              </a:defRPr>
            </a:lvl4pPr>
            <a:lvl5pPr marL="2134141" indent="-237127" defTabSz="966621" eaLnBrk="0" hangingPunct="0">
              <a:spcBef>
                <a:spcPct val="30000"/>
              </a:spcBef>
              <a:defRPr sz="1200">
                <a:solidFill>
                  <a:schemeClr val="tx1"/>
                </a:solidFill>
                <a:latin typeface="Times New Roman" panose="02020603050405020304" pitchFamily="18" charset="0"/>
              </a:defRPr>
            </a:lvl5pPr>
            <a:lvl6pPr marL="2608395" indent="-237127" defTabSz="966621" eaLnBrk="0" fontAlgn="base" hangingPunct="0">
              <a:spcBef>
                <a:spcPct val="30000"/>
              </a:spcBef>
              <a:spcAft>
                <a:spcPct val="0"/>
              </a:spcAft>
              <a:defRPr sz="1200">
                <a:solidFill>
                  <a:schemeClr val="tx1"/>
                </a:solidFill>
                <a:latin typeface="Times New Roman" panose="02020603050405020304" pitchFamily="18" charset="0"/>
              </a:defRPr>
            </a:lvl6pPr>
            <a:lvl7pPr marL="3082648" indent="-237127" defTabSz="966621" eaLnBrk="0" fontAlgn="base" hangingPunct="0">
              <a:spcBef>
                <a:spcPct val="30000"/>
              </a:spcBef>
              <a:spcAft>
                <a:spcPct val="0"/>
              </a:spcAft>
              <a:defRPr sz="1200">
                <a:solidFill>
                  <a:schemeClr val="tx1"/>
                </a:solidFill>
                <a:latin typeface="Times New Roman" panose="02020603050405020304" pitchFamily="18" charset="0"/>
              </a:defRPr>
            </a:lvl7pPr>
            <a:lvl8pPr marL="3556902" indent="-237127" defTabSz="966621" eaLnBrk="0" fontAlgn="base" hangingPunct="0">
              <a:spcBef>
                <a:spcPct val="30000"/>
              </a:spcBef>
              <a:spcAft>
                <a:spcPct val="0"/>
              </a:spcAft>
              <a:defRPr sz="1200">
                <a:solidFill>
                  <a:schemeClr val="tx1"/>
                </a:solidFill>
                <a:latin typeface="Times New Roman" panose="02020603050405020304" pitchFamily="18" charset="0"/>
              </a:defRPr>
            </a:lvl8pPr>
            <a:lvl9pPr marL="4031155" indent="-237127" defTabSz="966621"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99A9A000-695C-426A-A955-BCB5691A07F3}" type="slidenum">
              <a:rPr lang="en-US" altLang="en-US"/>
              <a:pPr>
                <a:spcBef>
                  <a:spcPct val="0"/>
                </a:spcBef>
              </a:pPr>
              <a:t>6</a:t>
            </a:fld>
            <a:endParaRPr lang="en-US" altLang="en-US"/>
          </a:p>
        </p:txBody>
      </p:sp>
      <p:sp>
        <p:nvSpPr>
          <p:cNvPr id="79875" name="Rectangle 2"/>
          <p:cNvSpPr>
            <a:spLocks noGrp="1" noRot="1" noChangeAspect="1" noChangeArrowheads="1" noTextEdit="1"/>
          </p:cNvSpPr>
          <p:nvPr>
            <p:ph type="sldImg"/>
          </p:nvPr>
        </p:nvSpPr>
        <p:spPr>
          <a:xfrm>
            <a:off x="392113" y="720725"/>
            <a:ext cx="6399212" cy="3598863"/>
          </a:xfrm>
          <a:ln/>
        </p:spPr>
      </p:sp>
      <p:sp>
        <p:nvSpPr>
          <p:cNvPr id="79876" name="Rectangle 3"/>
          <p:cNvSpPr>
            <a:spLocks noGrp="1" noChangeArrowheads="1"/>
          </p:cNvSpPr>
          <p:nvPr>
            <p:ph type="body" idx="1"/>
          </p:nvPr>
        </p:nvSpPr>
        <p:spPr>
          <a:xfrm>
            <a:off x="957470" y="4559587"/>
            <a:ext cx="5266083" cy="43202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4133" tIns="47065" rIns="94133" bIns="47065"/>
          <a:lstStyle/>
          <a:p>
            <a:r>
              <a:rPr lang="en-US" altLang="en-US" dirty="0"/>
              <a:t>Curse of dimensionality – If number of features increases which happens in a large dataset, then it becomes difficult to find meaningful patterns.</a:t>
            </a:r>
          </a:p>
          <a:p>
            <a:r>
              <a:rPr lang="en-US" altLang="en-US" dirty="0" err="1"/>
              <a:t>e.g</a:t>
            </a:r>
            <a:r>
              <a:rPr lang="en-US" altLang="en-US" dirty="0"/>
              <a:t>- A company has dataset with 1000 customers and it has 3 features : Age, income, number of purchases. With these 3 features, it is very easy to visualize and analyze the data.</a:t>
            </a:r>
          </a:p>
          <a:p>
            <a:r>
              <a:rPr lang="en-US" altLang="en-US" dirty="0"/>
              <a:t>Now if the company decides to include more features to improve analysis such as gender, location, purchase frequency, preferred payment method, shopping time.</a:t>
            </a:r>
          </a:p>
          <a:p>
            <a:endParaRPr lang="en-US" altLang="en-US" dirty="0"/>
          </a:p>
          <a:p>
            <a:r>
              <a:rPr lang="en-US" altLang="en-US" dirty="0"/>
              <a:t>This will increase sparsity. </a:t>
            </a:r>
            <a:r>
              <a:rPr lang="en-US" dirty="0"/>
              <a:t>Imagine trying to cluster customers based on 50 features; the distance between any two customers becomes large, and the data points appear sparse. This sparsity makes it harder to identify meaningful clusters or patterns because there’s not enough data density in any given region of the space.</a:t>
            </a:r>
            <a:endParaRPr lang="en-US" altLang="en-US" dirty="0"/>
          </a:p>
        </p:txBody>
      </p:sp>
    </p:spTree>
    <p:extLst>
      <p:ext uri="{BB962C8B-B14F-4D97-AF65-F5344CB8AC3E}">
        <p14:creationId xmlns:p14="http://schemas.microsoft.com/office/powerpoint/2010/main" val="18236697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Slide Image Placeholder 1"/>
          <p:cNvSpPr>
            <a:spLocks noGrp="1" noRot="1" noChangeAspect="1" noTextEdit="1"/>
          </p:cNvSpPr>
          <p:nvPr>
            <p:ph type="sldImg"/>
          </p:nvPr>
        </p:nvSpPr>
        <p:spPr>
          <a:ln/>
        </p:spPr>
      </p:sp>
      <p:sp>
        <p:nvSpPr>
          <p:cNvPr id="8089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
        <p:nvSpPr>
          <p:cNvPr id="8090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621" eaLnBrk="0" hangingPunct="0">
              <a:spcBef>
                <a:spcPct val="30000"/>
              </a:spcBef>
              <a:defRPr sz="1200">
                <a:solidFill>
                  <a:schemeClr val="tx1"/>
                </a:solidFill>
                <a:latin typeface="Times New Roman" panose="02020603050405020304" pitchFamily="18" charset="0"/>
              </a:defRPr>
            </a:lvl1pPr>
            <a:lvl2pPr marL="770662" indent="-296408" defTabSz="966621" eaLnBrk="0" hangingPunct="0">
              <a:spcBef>
                <a:spcPct val="30000"/>
              </a:spcBef>
              <a:defRPr sz="1200">
                <a:solidFill>
                  <a:schemeClr val="tx1"/>
                </a:solidFill>
                <a:latin typeface="Times New Roman" panose="02020603050405020304" pitchFamily="18" charset="0"/>
              </a:defRPr>
            </a:lvl2pPr>
            <a:lvl3pPr marL="1185634" indent="-237127" defTabSz="966621" eaLnBrk="0" hangingPunct="0">
              <a:spcBef>
                <a:spcPct val="30000"/>
              </a:spcBef>
              <a:defRPr sz="1200">
                <a:solidFill>
                  <a:schemeClr val="tx1"/>
                </a:solidFill>
                <a:latin typeface="Times New Roman" panose="02020603050405020304" pitchFamily="18" charset="0"/>
              </a:defRPr>
            </a:lvl3pPr>
            <a:lvl4pPr marL="1659887" indent="-237127" defTabSz="966621" eaLnBrk="0" hangingPunct="0">
              <a:spcBef>
                <a:spcPct val="30000"/>
              </a:spcBef>
              <a:defRPr sz="1200">
                <a:solidFill>
                  <a:schemeClr val="tx1"/>
                </a:solidFill>
                <a:latin typeface="Times New Roman" panose="02020603050405020304" pitchFamily="18" charset="0"/>
              </a:defRPr>
            </a:lvl4pPr>
            <a:lvl5pPr marL="2134141" indent="-237127" defTabSz="966621" eaLnBrk="0" hangingPunct="0">
              <a:spcBef>
                <a:spcPct val="30000"/>
              </a:spcBef>
              <a:defRPr sz="1200">
                <a:solidFill>
                  <a:schemeClr val="tx1"/>
                </a:solidFill>
                <a:latin typeface="Times New Roman" panose="02020603050405020304" pitchFamily="18" charset="0"/>
              </a:defRPr>
            </a:lvl5pPr>
            <a:lvl6pPr marL="2608395" indent="-237127" defTabSz="966621" eaLnBrk="0" fontAlgn="base" hangingPunct="0">
              <a:spcBef>
                <a:spcPct val="30000"/>
              </a:spcBef>
              <a:spcAft>
                <a:spcPct val="0"/>
              </a:spcAft>
              <a:defRPr sz="1200">
                <a:solidFill>
                  <a:schemeClr val="tx1"/>
                </a:solidFill>
                <a:latin typeface="Times New Roman" panose="02020603050405020304" pitchFamily="18" charset="0"/>
              </a:defRPr>
            </a:lvl6pPr>
            <a:lvl7pPr marL="3082648" indent="-237127" defTabSz="966621" eaLnBrk="0" fontAlgn="base" hangingPunct="0">
              <a:spcBef>
                <a:spcPct val="30000"/>
              </a:spcBef>
              <a:spcAft>
                <a:spcPct val="0"/>
              </a:spcAft>
              <a:defRPr sz="1200">
                <a:solidFill>
                  <a:schemeClr val="tx1"/>
                </a:solidFill>
                <a:latin typeface="Times New Roman" panose="02020603050405020304" pitchFamily="18" charset="0"/>
              </a:defRPr>
            </a:lvl7pPr>
            <a:lvl8pPr marL="3556902" indent="-237127" defTabSz="966621" eaLnBrk="0" fontAlgn="base" hangingPunct="0">
              <a:spcBef>
                <a:spcPct val="30000"/>
              </a:spcBef>
              <a:spcAft>
                <a:spcPct val="0"/>
              </a:spcAft>
              <a:defRPr sz="1200">
                <a:solidFill>
                  <a:schemeClr val="tx1"/>
                </a:solidFill>
                <a:latin typeface="Times New Roman" panose="02020603050405020304" pitchFamily="18" charset="0"/>
              </a:defRPr>
            </a:lvl8pPr>
            <a:lvl9pPr marL="4031155" indent="-237127" defTabSz="966621"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740EA108-B661-449A-8B49-8ED13120A001}" type="slidenum">
              <a:rPr lang="en-US" altLang="en-US"/>
              <a:pPr>
                <a:spcBef>
                  <a:spcPct val="0"/>
                </a:spcBef>
              </a:pPr>
              <a:t>7</a:t>
            </a:fld>
            <a:endParaRPr lang="en-US" altLang="en-US"/>
          </a:p>
        </p:txBody>
      </p:sp>
    </p:spTree>
    <p:extLst>
      <p:ext uri="{BB962C8B-B14F-4D97-AF65-F5344CB8AC3E}">
        <p14:creationId xmlns:p14="http://schemas.microsoft.com/office/powerpoint/2010/main" val="26858540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Slide Image Placeholder 1"/>
          <p:cNvSpPr>
            <a:spLocks noGrp="1" noRot="1" noChangeAspect="1" noTextEdit="1"/>
          </p:cNvSpPr>
          <p:nvPr>
            <p:ph type="sldImg"/>
          </p:nvPr>
        </p:nvSpPr>
        <p:spPr>
          <a:ln/>
        </p:spPr>
      </p:sp>
      <p:sp>
        <p:nvSpPr>
          <p:cNvPr id="8192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defTabSz="948459">
              <a:defRPr/>
            </a:pPr>
            <a:r>
              <a:rPr lang="en-US" altLang="en-US" b="1" dirty="0"/>
              <a:t>Attribute</a:t>
            </a:r>
            <a:r>
              <a:rPr lang="en-US" altLang="en-US" dirty="0"/>
              <a:t> : Characteristic of an object that may vary. </a:t>
            </a:r>
            <a:r>
              <a:rPr lang="en-US" altLang="en-US" dirty="0" err="1"/>
              <a:t>E.g</a:t>
            </a:r>
            <a:r>
              <a:rPr lang="en-US" altLang="en-US" dirty="0"/>
              <a:t>- Eye color varies from person to person.</a:t>
            </a:r>
          </a:p>
          <a:p>
            <a:pPr defTabSz="948459">
              <a:defRPr/>
            </a:pPr>
            <a:r>
              <a:rPr lang="en-US" altLang="en-US" dirty="0"/>
              <a:t>Nominal, Binary, Ordinal are non-numeric attributes.</a:t>
            </a:r>
          </a:p>
          <a:p>
            <a:endParaRPr lang="en-US" altLang="en-US" dirty="0"/>
          </a:p>
        </p:txBody>
      </p:sp>
      <p:sp>
        <p:nvSpPr>
          <p:cNvPr id="8192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621" eaLnBrk="0" hangingPunct="0">
              <a:spcBef>
                <a:spcPct val="30000"/>
              </a:spcBef>
              <a:defRPr sz="1200">
                <a:solidFill>
                  <a:schemeClr val="tx1"/>
                </a:solidFill>
                <a:latin typeface="Times New Roman" panose="02020603050405020304" pitchFamily="18" charset="0"/>
              </a:defRPr>
            </a:lvl1pPr>
            <a:lvl2pPr marL="770662" indent="-296408" defTabSz="966621" eaLnBrk="0" hangingPunct="0">
              <a:spcBef>
                <a:spcPct val="30000"/>
              </a:spcBef>
              <a:defRPr sz="1200">
                <a:solidFill>
                  <a:schemeClr val="tx1"/>
                </a:solidFill>
                <a:latin typeface="Times New Roman" panose="02020603050405020304" pitchFamily="18" charset="0"/>
              </a:defRPr>
            </a:lvl2pPr>
            <a:lvl3pPr marL="1185634" indent="-237127" defTabSz="966621" eaLnBrk="0" hangingPunct="0">
              <a:spcBef>
                <a:spcPct val="30000"/>
              </a:spcBef>
              <a:defRPr sz="1200">
                <a:solidFill>
                  <a:schemeClr val="tx1"/>
                </a:solidFill>
                <a:latin typeface="Times New Roman" panose="02020603050405020304" pitchFamily="18" charset="0"/>
              </a:defRPr>
            </a:lvl3pPr>
            <a:lvl4pPr marL="1659887" indent="-237127" defTabSz="966621" eaLnBrk="0" hangingPunct="0">
              <a:spcBef>
                <a:spcPct val="30000"/>
              </a:spcBef>
              <a:defRPr sz="1200">
                <a:solidFill>
                  <a:schemeClr val="tx1"/>
                </a:solidFill>
                <a:latin typeface="Times New Roman" panose="02020603050405020304" pitchFamily="18" charset="0"/>
              </a:defRPr>
            </a:lvl4pPr>
            <a:lvl5pPr marL="2134141" indent="-237127" defTabSz="966621" eaLnBrk="0" hangingPunct="0">
              <a:spcBef>
                <a:spcPct val="30000"/>
              </a:spcBef>
              <a:defRPr sz="1200">
                <a:solidFill>
                  <a:schemeClr val="tx1"/>
                </a:solidFill>
                <a:latin typeface="Times New Roman" panose="02020603050405020304" pitchFamily="18" charset="0"/>
              </a:defRPr>
            </a:lvl5pPr>
            <a:lvl6pPr marL="2608395" indent="-237127" defTabSz="966621" eaLnBrk="0" fontAlgn="base" hangingPunct="0">
              <a:spcBef>
                <a:spcPct val="30000"/>
              </a:spcBef>
              <a:spcAft>
                <a:spcPct val="0"/>
              </a:spcAft>
              <a:defRPr sz="1200">
                <a:solidFill>
                  <a:schemeClr val="tx1"/>
                </a:solidFill>
                <a:latin typeface="Times New Roman" panose="02020603050405020304" pitchFamily="18" charset="0"/>
              </a:defRPr>
            </a:lvl6pPr>
            <a:lvl7pPr marL="3082648" indent="-237127" defTabSz="966621" eaLnBrk="0" fontAlgn="base" hangingPunct="0">
              <a:spcBef>
                <a:spcPct val="30000"/>
              </a:spcBef>
              <a:spcAft>
                <a:spcPct val="0"/>
              </a:spcAft>
              <a:defRPr sz="1200">
                <a:solidFill>
                  <a:schemeClr val="tx1"/>
                </a:solidFill>
                <a:latin typeface="Times New Roman" panose="02020603050405020304" pitchFamily="18" charset="0"/>
              </a:defRPr>
            </a:lvl7pPr>
            <a:lvl8pPr marL="3556902" indent="-237127" defTabSz="966621" eaLnBrk="0" fontAlgn="base" hangingPunct="0">
              <a:spcBef>
                <a:spcPct val="30000"/>
              </a:spcBef>
              <a:spcAft>
                <a:spcPct val="0"/>
              </a:spcAft>
              <a:defRPr sz="1200">
                <a:solidFill>
                  <a:schemeClr val="tx1"/>
                </a:solidFill>
                <a:latin typeface="Times New Roman" panose="02020603050405020304" pitchFamily="18" charset="0"/>
              </a:defRPr>
            </a:lvl8pPr>
            <a:lvl9pPr marL="4031155" indent="-237127" defTabSz="966621"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1E1E230E-4AD5-40B1-BE3E-2B62A0E13469}" type="slidenum">
              <a:rPr lang="en-US" altLang="en-US"/>
              <a:pPr>
                <a:spcBef>
                  <a:spcPct val="0"/>
                </a:spcBef>
              </a:pPr>
              <a:t>8</a:t>
            </a:fld>
            <a:endParaRPr lang="en-US" altLang="en-US"/>
          </a:p>
        </p:txBody>
      </p:sp>
    </p:spTree>
    <p:extLst>
      <p:ext uri="{BB962C8B-B14F-4D97-AF65-F5344CB8AC3E}">
        <p14:creationId xmlns:p14="http://schemas.microsoft.com/office/powerpoint/2010/main" val="6011392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621" eaLnBrk="0" hangingPunct="0">
              <a:spcBef>
                <a:spcPct val="30000"/>
              </a:spcBef>
              <a:defRPr sz="1200">
                <a:solidFill>
                  <a:schemeClr val="tx1"/>
                </a:solidFill>
                <a:latin typeface="Times New Roman" panose="02020603050405020304" pitchFamily="18" charset="0"/>
              </a:defRPr>
            </a:lvl1pPr>
            <a:lvl2pPr marL="770662" indent="-296408" defTabSz="966621" eaLnBrk="0" hangingPunct="0">
              <a:spcBef>
                <a:spcPct val="30000"/>
              </a:spcBef>
              <a:defRPr sz="1200">
                <a:solidFill>
                  <a:schemeClr val="tx1"/>
                </a:solidFill>
                <a:latin typeface="Times New Roman" panose="02020603050405020304" pitchFamily="18" charset="0"/>
              </a:defRPr>
            </a:lvl2pPr>
            <a:lvl3pPr marL="1185634" indent="-237127" defTabSz="966621" eaLnBrk="0" hangingPunct="0">
              <a:spcBef>
                <a:spcPct val="30000"/>
              </a:spcBef>
              <a:defRPr sz="1200">
                <a:solidFill>
                  <a:schemeClr val="tx1"/>
                </a:solidFill>
                <a:latin typeface="Times New Roman" panose="02020603050405020304" pitchFamily="18" charset="0"/>
              </a:defRPr>
            </a:lvl3pPr>
            <a:lvl4pPr marL="1659887" indent="-237127" defTabSz="966621" eaLnBrk="0" hangingPunct="0">
              <a:spcBef>
                <a:spcPct val="30000"/>
              </a:spcBef>
              <a:defRPr sz="1200">
                <a:solidFill>
                  <a:schemeClr val="tx1"/>
                </a:solidFill>
                <a:latin typeface="Times New Roman" panose="02020603050405020304" pitchFamily="18" charset="0"/>
              </a:defRPr>
            </a:lvl4pPr>
            <a:lvl5pPr marL="2134141" indent="-237127" defTabSz="966621" eaLnBrk="0" hangingPunct="0">
              <a:spcBef>
                <a:spcPct val="30000"/>
              </a:spcBef>
              <a:defRPr sz="1200">
                <a:solidFill>
                  <a:schemeClr val="tx1"/>
                </a:solidFill>
                <a:latin typeface="Times New Roman" panose="02020603050405020304" pitchFamily="18" charset="0"/>
              </a:defRPr>
            </a:lvl5pPr>
            <a:lvl6pPr marL="2608395" indent="-237127" defTabSz="966621" eaLnBrk="0" fontAlgn="base" hangingPunct="0">
              <a:spcBef>
                <a:spcPct val="30000"/>
              </a:spcBef>
              <a:spcAft>
                <a:spcPct val="0"/>
              </a:spcAft>
              <a:defRPr sz="1200">
                <a:solidFill>
                  <a:schemeClr val="tx1"/>
                </a:solidFill>
                <a:latin typeface="Times New Roman" panose="02020603050405020304" pitchFamily="18" charset="0"/>
              </a:defRPr>
            </a:lvl6pPr>
            <a:lvl7pPr marL="3082648" indent="-237127" defTabSz="966621" eaLnBrk="0" fontAlgn="base" hangingPunct="0">
              <a:spcBef>
                <a:spcPct val="30000"/>
              </a:spcBef>
              <a:spcAft>
                <a:spcPct val="0"/>
              </a:spcAft>
              <a:defRPr sz="1200">
                <a:solidFill>
                  <a:schemeClr val="tx1"/>
                </a:solidFill>
                <a:latin typeface="Times New Roman" panose="02020603050405020304" pitchFamily="18" charset="0"/>
              </a:defRPr>
            </a:lvl7pPr>
            <a:lvl8pPr marL="3556902" indent="-237127" defTabSz="966621" eaLnBrk="0" fontAlgn="base" hangingPunct="0">
              <a:spcBef>
                <a:spcPct val="30000"/>
              </a:spcBef>
              <a:spcAft>
                <a:spcPct val="0"/>
              </a:spcAft>
              <a:defRPr sz="1200">
                <a:solidFill>
                  <a:schemeClr val="tx1"/>
                </a:solidFill>
                <a:latin typeface="Times New Roman" panose="02020603050405020304" pitchFamily="18" charset="0"/>
              </a:defRPr>
            </a:lvl8pPr>
            <a:lvl9pPr marL="4031155" indent="-237127" defTabSz="966621"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4DD4C30E-8644-4685-AE37-561BF0C21D59}" type="slidenum">
              <a:rPr lang="en-US" altLang="en-US"/>
              <a:pPr>
                <a:spcBef>
                  <a:spcPct val="0"/>
                </a:spcBef>
              </a:pPr>
              <a:t>9</a:t>
            </a:fld>
            <a:endParaRPr lang="en-US" altLang="en-US"/>
          </a:p>
        </p:txBody>
      </p:sp>
      <p:sp>
        <p:nvSpPr>
          <p:cNvPr id="82947" name="Rectangle 2"/>
          <p:cNvSpPr>
            <a:spLocks noGrp="1" noRot="1" noChangeAspect="1" noChangeArrowheads="1" noTextEdit="1"/>
          </p:cNvSpPr>
          <p:nvPr>
            <p:ph type="sldImg"/>
          </p:nvPr>
        </p:nvSpPr>
        <p:spPr>
          <a:xfrm>
            <a:off x="392113" y="720725"/>
            <a:ext cx="6399212" cy="3598863"/>
          </a:xfrm>
          <a:ln/>
        </p:spPr>
      </p:sp>
      <p:sp>
        <p:nvSpPr>
          <p:cNvPr id="82948" name="Rectangle 3"/>
          <p:cNvSpPr>
            <a:spLocks noGrp="1" noChangeArrowheads="1"/>
          </p:cNvSpPr>
          <p:nvPr>
            <p:ph type="body" idx="1"/>
          </p:nvPr>
        </p:nvSpPr>
        <p:spPr>
          <a:xfrm>
            <a:off x="957470" y="4559587"/>
            <a:ext cx="5266083" cy="43202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4133" tIns="47065" rIns="94133" bIns="47065"/>
          <a:lstStyle/>
          <a:p>
            <a:r>
              <a:rPr lang="en-US" altLang="en-US" b="1" dirty="0"/>
              <a:t>Nominal</a:t>
            </a:r>
            <a:r>
              <a:rPr lang="en-US" altLang="en-US" dirty="0"/>
              <a:t> : Represents distinct categories without any ranking between them.</a:t>
            </a:r>
          </a:p>
          <a:p>
            <a:r>
              <a:rPr lang="en-US" altLang="en-US" b="1" dirty="0"/>
              <a:t>Binary</a:t>
            </a:r>
            <a:r>
              <a:rPr lang="en-US" altLang="en-US" dirty="0"/>
              <a:t> : The values represent the presence or absence of a characteristic,</a:t>
            </a:r>
            <a:r>
              <a:rPr lang="en-US" dirty="0"/>
              <a:t> a yes/no situation, or two categories that are mutually exclusive. </a:t>
            </a:r>
            <a:r>
              <a:rPr lang="en-US" dirty="0" err="1"/>
              <a:t>E.g</a:t>
            </a:r>
            <a:r>
              <a:rPr lang="en-US" dirty="0"/>
              <a:t>-Has Driver's License: {Yes, No}, Is Married: {True, False}.</a:t>
            </a:r>
          </a:p>
          <a:p>
            <a:r>
              <a:rPr lang="en-US" b="1" dirty="0"/>
              <a:t>Ordinal</a:t>
            </a:r>
            <a:r>
              <a:rPr lang="en-US" dirty="0"/>
              <a:t> : Represent categories or labels, but unlike nominal attributes, there is a meaningful order or ranking among the categories.</a:t>
            </a:r>
          </a:p>
          <a:p>
            <a:endParaRPr lang="en-US" altLang="en-US" dirty="0"/>
          </a:p>
        </p:txBody>
      </p:sp>
    </p:spTree>
    <p:extLst>
      <p:ext uri="{BB962C8B-B14F-4D97-AF65-F5344CB8AC3E}">
        <p14:creationId xmlns:p14="http://schemas.microsoft.com/office/powerpoint/2010/main" val="10013586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44500" y="2343945"/>
            <a:ext cx="11303000" cy="1034256"/>
          </a:xfrm>
        </p:spPr>
        <p:txBody>
          <a:bodyPr anchor="b">
            <a:noAutofit/>
          </a:bodyPr>
          <a:lstStyle>
            <a:lvl1pPr algn="ctr">
              <a:lnSpc>
                <a:spcPct val="85000"/>
              </a:lnSpc>
              <a:defRPr sz="6600" spc="-51" baseline="0">
                <a:solidFill>
                  <a:schemeClr val="tx1"/>
                </a:solidFill>
              </a:defRPr>
            </a:lvl1pPr>
          </a:lstStyle>
          <a:p>
            <a:r>
              <a:rPr lang="en-US" dirty="0"/>
              <a:t>Click to edit Master title style</a:t>
            </a:r>
          </a:p>
        </p:txBody>
      </p:sp>
      <p:sp>
        <p:nvSpPr>
          <p:cNvPr id="3" name="Subtitle 2"/>
          <p:cNvSpPr>
            <a:spLocks noGrp="1"/>
          </p:cNvSpPr>
          <p:nvPr>
            <p:ph type="subTitle" idx="1" hasCustomPrompt="1"/>
          </p:nvPr>
        </p:nvSpPr>
        <p:spPr>
          <a:xfrm>
            <a:off x="1095871" y="3529775"/>
            <a:ext cx="10058400" cy="782070"/>
          </a:xfrm>
        </p:spPr>
        <p:txBody>
          <a:bodyPr lIns="91436" rIns="91436">
            <a:normAutofit/>
          </a:bodyPr>
          <a:lstStyle>
            <a:lvl1pPr marL="0" indent="0" algn="ctr">
              <a:buNone/>
              <a:defRPr sz="2400" b="1" cap="none" spc="200" baseline="0">
                <a:solidFill>
                  <a:schemeClr val="tx1"/>
                </a:solidFill>
                <a:latin typeface="Berlin Sans FB Demi" panose="020E0802020502020306" pitchFamily="34" charset="0"/>
              </a:defRPr>
            </a:lvl1pPr>
            <a:lvl2pPr marL="457178" indent="0" algn="ctr">
              <a:buNone/>
              <a:defRPr sz="2400"/>
            </a:lvl2pPr>
            <a:lvl3pPr marL="914354" indent="0" algn="ctr">
              <a:buNone/>
              <a:defRPr sz="2400"/>
            </a:lvl3pPr>
            <a:lvl4pPr marL="1371532" indent="0" algn="ctr">
              <a:buNone/>
              <a:defRPr sz="2000"/>
            </a:lvl4pPr>
            <a:lvl5pPr marL="1828709" indent="0" algn="ctr">
              <a:buNone/>
              <a:defRPr sz="2000"/>
            </a:lvl5pPr>
            <a:lvl6pPr marL="2285886" indent="0" algn="ctr">
              <a:buNone/>
              <a:defRPr sz="2000"/>
            </a:lvl6pPr>
            <a:lvl7pPr marL="2743062" indent="0" algn="ctr">
              <a:buNone/>
              <a:defRPr sz="2000"/>
            </a:lvl7pPr>
            <a:lvl8pPr marL="3200240" indent="0" algn="ctr">
              <a:buNone/>
              <a:defRPr sz="2000"/>
            </a:lvl8pPr>
            <a:lvl9pPr marL="3657418" indent="0" algn="ctr">
              <a:buNone/>
              <a:defRPr sz="2000"/>
            </a:lvl9pPr>
          </a:lstStyle>
          <a:p>
            <a:r>
              <a:rPr lang="en-US" dirty="0"/>
              <a:t>Click to edit master subtitle style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18" y="0"/>
            <a:ext cx="12244106" cy="2281473"/>
          </a:xfrm>
          <a:prstGeom prst="rect">
            <a:avLst/>
          </a:prstGeom>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018" y="4463419"/>
            <a:ext cx="12192000" cy="239615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50985" y="221676"/>
            <a:ext cx="11369963" cy="738909"/>
          </a:xfrm>
        </p:spPr>
        <p:txBody>
          <a:bodyPr/>
          <a:lstStyle>
            <a:lvl1pPr marL="0">
              <a:defRPr/>
            </a:lvl1pPr>
          </a:lstStyle>
          <a:p>
            <a:r>
              <a:rPr lang="en-US" dirty="0"/>
              <a:t>Click to edit Master title style</a:t>
            </a:r>
          </a:p>
        </p:txBody>
      </p:sp>
      <p:sp>
        <p:nvSpPr>
          <p:cNvPr id="3" name="Content Placeholder 2"/>
          <p:cNvSpPr>
            <a:spLocks noGrp="1"/>
          </p:cNvSpPr>
          <p:nvPr>
            <p:ph idx="1"/>
          </p:nvPr>
        </p:nvSpPr>
        <p:spPr>
          <a:xfrm>
            <a:off x="350983" y="1219200"/>
            <a:ext cx="11406908" cy="5384800"/>
          </a:xfrm>
        </p:spPr>
        <p:txBody>
          <a:bodyPr/>
          <a:lstStyle>
            <a:lvl1pPr marL="461951" indent="-461951">
              <a:defRPr sz="2800"/>
            </a:lvl1pPr>
            <a:lvl2pPr marL="738170" indent="-538149">
              <a:defRPr sz="2800"/>
            </a:lvl2pPr>
            <a:lvl3pPr marL="858817" indent="-474651">
              <a:defRPr sz="2800"/>
            </a:lvl3pPr>
            <a:lvl4pPr marL="1144559" indent="-522275">
              <a:defRPr sz="2800"/>
            </a:lvl4pPr>
            <a:lvl5pPr marL="1376328" indent="-507987">
              <a:defRPr sz="2800"/>
            </a:lvl5pPr>
          </a:lstStyle>
          <a:p>
            <a:pPr lvl="0"/>
            <a:r>
              <a:rPr lang="en-US" dirty="0"/>
              <a:t>Click to edit Master text styles</a:t>
            </a:r>
          </a:p>
          <a:p>
            <a:pPr lvl="1"/>
            <a:r>
              <a:rPr lang="en-US" dirty="0"/>
              <a:t>Second level</a:t>
            </a:r>
          </a:p>
          <a:p>
            <a:pPr lvl="2"/>
            <a:r>
              <a:rPr lang="en-US" dirty="0"/>
              <a:t> Third level</a:t>
            </a:r>
          </a:p>
          <a:p>
            <a:pPr lvl="3"/>
            <a:r>
              <a:rPr lang="en-US" dirty="0"/>
              <a:t> Fourth level</a:t>
            </a:r>
          </a:p>
          <a:p>
            <a:pPr lvl="4"/>
            <a:r>
              <a:rPr lang="en-US" dirty="0"/>
              <a:t> Fifth level</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03200" y="304800"/>
            <a:ext cx="11684000" cy="609600"/>
          </a:xfrm>
        </p:spPr>
        <p:txBody>
          <a:bodyPr/>
          <a:lstStyle/>
          <a:p>
            <a:r>
              <a:rPr lang="en-US"/>
              <a:t>Click to edit Master title style</a:t>
            </a:r>
          </a:p>
        </p:txBody>
      </p:sp>
      <p:sp>
        <p:nvSpPr>
          <p:cNvPr id="3" name="Text Placeholder 2"/>
          <p:cNvSpPr>
            <a:spLocks noGrp="1"/>
          </p:cNvSpPr>
          <p:nvPr>
            <p:ph type="body" sz="half" idx="1"/>
          </p:nvPr>
        </p:nvSpPr>
        <p:spPr>
          <a:xfrm>
            <a:off x="406400" y="1295400"/>
            <a:ext cx="5486400" cy="5181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096000" y="1295400"/>
            <a:ext cx="5486400" cy="5181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2061"/>
          <p:cNvSpPr>
            <a:spLocks noGrp="1" noChangeArrowheads="1"/>
          </p:cNvSpPr>
          <p:nvPr>
            <p:ph type="sldNum" sz="quarter" idx="10"/>
          </p:nvPr>
        </p:nvSpPr>
        <p:spPr>
          <a:xfrm>
            <a:off x="9652000" y="6477000"/>
            <a:ext cx="2540000" cy="381000"/>
          </a:xfrm>
          <a:prstGeom prst="rect">
            <a:avLst/>
          </a:prstGeom>
          <a:ln/>
        </p:spPr>
        <p:txBody>
          <a:bodyPr/>
          <a:lstStyle>
            <a:lvl1pPr>
              <a:defRPr/>
            </a:lvl1pPr>
          </a:lstStyle>
          <a:p>
            <a:fld id="{5D5C0945-3C12-41E7-B090-1D5BB38CB1A8}" type="slidenum">
              <a:rPr lang="en-US" altLang="en-US"/>
              <a:pPr/>
              <a:t>‹#›</a:t>
            </a:fld>
            <a:endParaRPr lang="en-US" altLang="en-US"/>
          </a:p>
        </p:txBody>
      </p:sp>
    </p:spTree>
    <p:extLst>
      <p:ext uri="{BB962C8B-B14F-4D97-AF65-F5344CB8AC3E}">
        <p14:creationId xmlns:p14="http://schemas.microsoft.com/office/powerpoint/2010/main" val="2896419116"/>
      </p:ext>
    </p:extLst>
  </p:cSld>
  <p:clrMapOvr>
    <a:masterClrMapping/>
  </p:clrMapOvr>
  <p:transition>
    <p:zoom/>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203200" y="304800"/>
            <a:ext cx="11684000" cy="609600"/>
          </a:xfrm>
        </p:spPr>
        <p:txBody>
          <a:bodyPr/>
          <a:lstStyle/>
          <a:p>
            <a:r>
              <a:rPr lang="en-US"/>
              <a:t>Click to edit Master title style</a:t>
            </a:r>
          </a:p>
        </p:txBody>
      </p:sp>
      <p:sp>
        <p:nvSpPr>
          <p:cNvPr id="3" name="Text Placeholder 2"/>
          <p:cNvSpPr>
            <a:spLocks noGrp="1"/>
          </p:cNvSpPr>
          <p:nvPr>
            <p:ph type="body" sz="half" idx="1"/>
          </p:nvPr>
        </p:nvSpPr>
        <p:spPr>
          <a:xfrm>
            <a:off x="406400" y="1295400"/>
            <a:ext cx="5486400" cy="5181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6096000" y="1295400"/>
            <a:ext cx="5486400" cy="2514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6096000" y="3962400"/>
            <a:ext cx="5486400" cy="2514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2061"/>
          <p:cNvSpPr>
            <a:spLocks noGrp="1" noChangeArrowheads="1"/>
          </p:cNvSpPr>
          <p:nvPr>
            <p:ph type="sldNum" sz="quarter" idx="10"/>
          </p:nvPr>
        </p:nvSpPr>
        <p:spPr>
          <a:xfrm>
            <a:off x="9652000" y="6477000"/>
            <a:ext cx="2540000" cy="381000"/>
          </a:xfrm>
          <a:prstGeom prst="rect">
            <a:avLst/>
          </a:prstGeom>
          <a:ln/>
        </p:spPr>
        <p:txBody>
          <a:bodyPr/>
          <a:lstStyle>
            <a:lvl1pPr>
              <a:defRPr/>
            </a:lvl1pPr>
          </a:lstStyle>
          <a:p>
            <a:fld id="{680A1083-1268-4A42-B7F5-4F6EE6F4CD64}" type="slidenum">
              <a:rPr lang="en-US" altLang="en-US"/>
              <a:pPr/>
              <a:t>‹#›</a:t>
            </a:fld>
            <a:endParaRPr lang="en-US" altLang="en-US"/>
          </a:p>
        </p:txBody>
      </p:sp>
    </p:spTree>
    <p:extLst>
      <p:ext uri="{BB962C8B-B14F-4D97-AF65-F5344CB8AC3E}">
        <p14:creationId xmlns:p14="http://schemas.microsoft.com/office/powerpoint/2010/main" val="1641278949"/>
      </p:ext>
    </p:extLst>
  </p:cSld>
  <p:clrMapOvr>
    <a:masterClrMapping/>
  </p:clrMapOvr>
  <p:transition>
    <p:zoom/>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50985" y="286607"/>
            <a:ext cx="11369963" cy="673979"/>
          </a:xfrm>
          <a:prstGeom prst="rect">
            <a:avLst/>
          </a:prstGeom>
        </p:spPr>
        <p:txBody>
          <a:bodyPr vert="horz" lIns="91436" tIns="45718" rIns="91436" bIns="45718" rtlCol="0" anchor="b">
            <a:normAutofit/>
          </a:bodyPr>
          <a:lstStyle/>
          <a:p>
            <a:r>
              <a:rPr lang="en-US" dirty="0"/>
              <a:t>Click to edit Master title style</a:t>
            </a:r>
          </a:p>
        </p:txBody>
      </p:sp>
      <p:sp>
        <p:nvSpPr>
          <p:cNvPr id="3" name="Text Placeholder 2"/>
          <p:cNvSpPr>
            <a:spLocks noGrp="1"/>
          </p:cNvSpPr>
          <p:nvPr>
            <p:ph type="body" idx="1"/>
          </p:nvPr>
        </p:nvSpPr>
        <p:spPr>
          <a:xfrm>
            <a:off x="350983" y="1219203"/>
            <a:ext cx="11406908" cy="5209309"/>
          </a:xfrm>
          <a:prstGeom prst="rect">
            <a:avLst/>
          </a:prstGeom>
        </p:spPr>
        <p:txBody>
          <a:bodyPr vert="horz" lIns="91436" tIns="45718" rIns="91436" bIns="45718" rtlCol="0">
            <a:noAutofit/>
          </a:bodyPr>
          <a:lstStyle/>
          <a:p>
            <a:pPr lvl="0"/>
            <a:r>
              <a:rPr lang="en-US" dirty="0"/>
              <a:t> Click to edit Master text styles</a:t>
            </a:r>
          </a:p>
          <a:p>
            <a:pPr lvl="1"/>
            <a:r>
              <a:rPr lang="en-US" dirty="0"/>
              <a:t> Second level</a:t>
            </a:r>
          </a:p>
          <a:p>
            <a:pPr lvl="2"/>
            <a:r>
              <a:rPr lang="en-US" dirty="0"/>
              <a:t> Third level</a:t>
            </a:r>
          </a:p>
          <a:p>
            <a:pPr lvl="3"/>
            <a:r>
              <a:rPr lang="en-US" dirty="0"/>
              <a:t> Fourth level</a:t>
            </a:r>
          </a:p>
          <a:p>
            <a:pPr lvl="4"/>
            <a:r>
              <a:rPr lang="en-US" dirty="0"/>
              <a:t> Fifth level</a:t>
            </a:r>
          </a:p>
        </p:txBody>
      </p:sp>
      <p:cxnSp>
        <p:nvCxnSpPr>
          <p:cNvPr id="10" name="Straight Connector 9"/>
          <p:cNvCxnSpPr/>
          <p:nvPr/>
        </p:nvCxnSpPr>
        <p:spPr>
          <a:xfrm>
            <a:off x="591131" y="1100537"/>
            <a:ext cx="1097280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2" name="Slide Number Placeholder 5"/>
          <p:cNvSpPr txBox="1">
            <a:spLocks/>
          </p:cNvSpPr>
          <p:nvPr userDrawn="1"/>
        </p:nvSpPr>
        <p:spPr>
          <a:xfrm>
            <a:off x="0" y="6565686"/>
            <a:ext cx="1066800" cy="273844"/>
          </a:xfrm>
          <a:prstGeom prst="rect">
            <a:avLst/>
          </a:prstGeom>
        </p:spPr>
        <p:txBody>
          <a:bodyPr lIns="91436" tIns="45718" rIns="91436" bIns="45718"/>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FF4F2234-F0AC-4578-99CD-21C2B01FA7D4}" type="slidenum">
              <a:rPr lang="en-US" sz="1600" b="0" smtClean="0"/>
              <a:pPr/>
              <a:t>‹#›</a:t>
            </a:fld>
            <a:endParaRPr lang="en-US" sz="1600" b="0" dirty="0"/>
          </a:p>
        </p:txBody>
      </p:sp>
    </p:spTree>
  </p:cSld>
  <p:clrMap bg1="lt1" tx1="dk1" bg2="lt2" tx2="dk2" accent1="accent1" accent2="accent2" accent3="accent3" accent4="accent4" accent5="accent5" accent6="accent6" hlink="hlink" folHlink="folHlink"/>
  <p:sldLayoutIdLst>
    <p:sldLayoutId id="2147483649" r:id="rId1"/>
    <p:sldLayoutId id="2147483660" r:id="rId2"/>
    <p:sldLayoutId id="2147483661" r:id="rId3"/>
    <p:sldLayoutId id="2147483662" r:id="rId4"/>
  </p:sldLayoutIdLst>
  <p:hf hdr="0" ftr="0" dt="0"/>
  <p:txStyles>
    <p:titleStyle>
      <a:lvl1pPr algn="ctr" defTabSz="914354" rtl="0" eaLnBrk="1" latinLnBrk="0" hangingPunct="1">
        <a:lnSpc>
          <a:spcPct val="85000"/>
        </a:lnSpc>
        <a:spcBef>
          <a:spcPct val="0"/>
        </a:spcBef>
        <a:buNone/>
        <a:defRPr sz="4400" kern="1200" spc="-51" baseline="0">
          <a:solidFill>
            <a:schemeClr val="tx1"/>
          </a:solidFill>
          <a:effectLst>
            <a:outerShdw blurRad="50800" dist="38100" dir="2700000" algn="tl" rotWithShape="0">
              <a:prstClr val="black">
                <a:alpha val="40000"/>
              </a:prstClr>
            </a:outerShdw>
          </a:effectLst>
          <a:latin typeface="Berlin Sans FB Demi" panose="020E0802020502020306" pitchFamily="34" charset="0"/>
          <a:ea typeface="+mj-ea"/>
          <a:cs typeface="+mj-cs"/>
        </a:defRPr>
      </a:lvl1pPr>
    </p:titleStyle>
    <p:bodyStyle>
      <a:lvl1pPr marL="341305" indent="-341305" algn="l" defTabSz="914354"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400" kern="1200">
          <a:solidFill>
            <a:schemeClr val="tx1"/>
          </a:solidFill>
          <a:latin typeface="+mn-lt"/>
          <a:ea typeface="+mn-ea"/>
          <a:cs typeface="+mn-cs"/>
        </a:defRPr>
      </a:lvl1pPr>
      <a:lvl2pPr marL="573074" indent="-373053" algn="l" defTabSz="914354"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400" kern="1200">
          <a:solidFill>
            <a:schemeClr val="tx1"/>
          </a:solidFill>
          <a:latin typeface="+mn-lt"/>
          <a:ea typeface="+mn-ea"/>
          <a:cs typeface="+mn-cs"/>
        </a:defRPr>
      </a:lvl2pPr>
      <a:lvl3pPr marL="684179" indent="-300023" algn="l" defTabSz="914354"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400" kern="1200">
          <a:solidFill>
            <a:schemeClr val="tx1"/>
          </a:solidFill>
          <a:latin typeface="+mn-lt"/>
          <a:ea typeface="+mn-ea"/>
          <a:cs typeface="+mn-cs"/>
        </a:defRPr>
      </a:lvl3pPr>
      <a:lvl4pPr marL="912791" indent="-290506" algn="l" defTabSz="914354"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400" kern="1200">
          <a:solidFill>
            <a:schemeClr val="tx1"/>
          </a:solidFill>
          <a:latin typeface="+mn-lt"/>
          <a:ea typeface="+mn-ea"/>
          <a:cs typeface="+mn-cs"/>
        </a:defRPr>
      </a:lvl4pPr>
      <a:lvl5pPr marL="1142971" indent="-274632" algn="l" defTabSz="914354"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400" kern="1200">
          <a:solidFill>
            <a:schemeClr val="tx1"/>
          </a:solidFill>
          <a:latin typeface="+mn-lt"/>
          <a:ea typeface="+mn-ea"/>
          <a:cs typeface="+mn-cs"/>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p:bodyStyle>
    <p:otherStyle>
      <a:defPPr>
        <a:defRPr lang="en-US"/>
      </a:defPPr>
      <a:lvl1pPr marL="0" algn="l" defTabSz="914354" rtl="0" eaLnBrk="1" latinLnBrk="0" hangingPunct="1">
        <a:defRPr sz="1900" kern="1200">
          <a:solidFill>
            <a:schemeClr val="tx1"/>
          </a:solidFill>
          <a:latin typeface="+mn-lt"/>
          <a:ea typeface="+mn-ea"/>
          <a:cs typeface="+mn-cs"/>
        </a:defRPr>
      </a:lvl1pPr>
      <a:lvl2pPr marL="457178" algn="l" defTabSz="914354" rtl="0" eaLnBrk="1" latinLnBrk="0" hangingPunct="1">
        <a:defRPr sz="1900" kern="1200">
          <a:solidFill>
            <a:schemeClr val="tx1"/>
          </a:solidFill>
          <a:latin typeface="+mn-lt"/>
          <a:ea typeface="+mn-ea"/>
          <a:cs typeface="+mn-cs"/>
        </a:defRPr>
      </a:lvl2pPr>
      <a:lvl3pPr marL="914354" algn="l" defTabSz="914354" rtl="0" eaLnBrk="1" latinLnBrk="0" hangingPunct="1">
        <a:defRPr sz="1900" kern="1200">
          <a:solidFill>
            <a:schemeClr val="tx1"/>
          </a:solidFill>
          <a:latin typeface="+mn-lt"/>
          <a:ea typeface="+mn-ea"/>
          <a:cs typeface="+mn-cs"/>
        </a:defRPr>
      </a:lvl3pPr>
      <a:lvl4pPr marL="1371532" algn="l" defTabSz="914354" rtl="0" eaLnBrk="1" latinLnBrk="0" hangingPunct="1">
        <a:defRPr sz="1900" kern="1200">
          <a:solidFill>
            <a:schemeClr val="tx1"/>
          </a:solidFill>
          <a:latin typeface="+mn-lt"/>
          <a:ea typeface="+mn-ea"/>
          <a:cs typeface="+mn-cs"/>
        </a:defRPr>
      </a:lvl4pPr>
      <a:lvl5pPr marL="1828709" algn="l" defTabSz="914354" rtl="0" eaLnBrk="1" latinLnBrk="0" hangingPunct="1">
        <a:defRPr sz="1900" kern="1200">
          <a:solidFill>
            <a:schemeClr val="tx1"/>
          </a:solidFill>
          <a:latin typeface="+mn-lt"/>
          <a:ea typeface="+mn-ea"/>
          <a:cs typeface="+mn-cs"/>
        </a:defRPr>
      </a:lvl5pPr>
      <a:lvl6pPr marL="2285886" algn="l" defTabSz="914354" rtl="0" eaLnBrk="1" latinLnBrk="0" hangingPunct="1">
        <a:defRPr sz="1900" kern="1200">
          <a:solidFill>
            <a:schemeClr val="tx1"/>
          </a:solidFill>
          <a:latin typeface="+mn-lt"/>
          <a:ea typeface="+mn-ea"/>
          <a:cs typeface="+mn-cs"/>
        </a:defRPr>
      </a:lvl6pPr>
      <a:lvl7pPr marL="2743062" algn="l" defTabSz="914354" rtl="0" eaLnBrk="1" latinLnBrk="0" hangingPunct="1">
        <a:defRPr sz="1900" kern="1200">
          <a:solidFill>
            <a:schemeClr val="tx1"/>
          </a:solidFill>
          <a:latin typeface="+mn-lt"/>
          <a:ea typeface="+mn-ea"/>
          <a:cs typeface="+mn-cs"/>
        </a:defRPr>
      </a:lvl7pPr>
      <a:lvl8pPr marL="3200240" algn="l" defTabSz="914354" rtl="0" eaLnBrk="1" latinLnBrk="0" hangingPunct="1">
        <a:defRPr sz="1900" kern="1200">
          <a:solidFill>
            <a:schemeClr val="tx1"/>
          </a:solidFill>
          <a:latin typeface="+mn-lt"/>
          <a:ea typeface="+mn-ea"/>
          <a:cs typeface="+mn-cs"/>
        </a:defRPr>
      </a:lvl8pPr>
      <a:lvl9pPr marL="3657418" algn="l" defTabSz="914354" rtl="0" eaLnBrk="1" latinLnBrk="0" hangingPunct="1">
        <a:defRPr sz="1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19.wmf"/><Relationship Id="rId3" Type="http://schemas.openxmlformats.org/officeDocument/2006/relationships/oleObject" Target="../embeddings/oleObject3.bin"/><Relationship Id="rId7" Type="http://schemas.openxmlformats.org/officeDocument/2006/relationships/oleObject" Target="../embeddings/oleObject5.bin"/><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18.wmf"/><Relationship Id="rId5" Type="http://schemas.openxmlformats.org/officeDocument/2006/relationships/oleObject" Target="../embeddings/oleObject4.bin"/><Relationship Id="rId4" Type="http://schemas.openxmlformats.org/officeDocument/2006/relationships/image" Target="../media/image17.wmf"/></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notesSlide" Target="../notesSlides/notesSlide15.xml"/><Relationship Id="rId1" Type="http://schemas.openxmlformats.org/officeDocument/2006/relationships/slideLayout" Target="../slideLayouts/slideLayout3.xml"/><Relationship Id="rId5" Type="http://schemas.openxmlformats.org/officeDocument/2006/relationships/image" Target="../media/image22.png"/><Relationship Id="rId4" Type="http://schemas.openxmlformats.org/officeDocument/2006/relationships/image" Target="../media/image21.wm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8" Type="http://schemas.openxmlformats.org/officeDocument/2006/relationships/image" Target="../media/image27.jpeg"/><Relationship Id="rId3" Type="http://schemas.openxmlformats.org/officeDocument/2006/relationships/oleObject" Target="../embeddings/oleObject7.bin"/><Relationship Id="rId7" Type="http://schemas.openxmlformats.org/officeDocument/2006/relationships/image" Target="../media/image26.gif"/><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25.png"/><Relationship Id="rId5" Type="http://schemas.openxmlformats.org/officeDocument/2006/relationships/image" Target="../media/image24.jpeg"/><Relationship Id="rId4" Type="http://schemas.openxmlformats.org/officeDocument/2006/relationships/image" Target="../media/image23.wmf"/></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8" Type="http://schemas.openxmlformats.org/officeDocument/2006/relationships/image" Target="../media/image6.gif"/><Relationship Id="rId3" Type="http://schemas.openxmlformats.org/officeDocument/2006/relationships/oleObject" Target="../embeddings/oleObject1.bin"/><Relationship Id="rId7"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4.wmf"/><Relationship Id="rId5" Type="http://schemas.openxmlformats.org/officeDocument/2006/relationships/oleObject" Target="../embeddings/oleObject2.bin"/><Relationship Id="rId4" Type="http://schemas.openxmlformats.org/officeDocument/2006/relationships/image" Target="../media/image3.em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30.wmf"/><Relationship Id="rId2" Type="http://schemas.openxmlformats.org/officeDocument/2006/relationships/notesSlide" Target="../notesSlides/notesSlide18.xml"/><Relationship Id="rId1" Type="http://schemas.openxmlformats.org/officeDocument/2006/relationships/slideLayout" Target="../slideLayouts/slideLayout4.xml"/><Relationship Id="rId5" Type="http://schemas.openxmlformats.org/officeDocument/2006/relationships/image" Target="../media/image32.png"/><Relationship Id="rId4" Type="http://schemas.openxmlformats.org/officeDocument/2006/relationships/image" Target="../media/image31.png"/></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openxmlformats.org/officeDocument/2006/relationships/image" Target="../media/image35.wmf"/><Relationship Id="rId5" Type="http://schemas.openxmlformats.org/officeDocument/2006/relationships/oleObject" Target="../embeddings/oleObject9.bin"/><Relationship Id="rId4" Type="http://schemas.openxmlformats.org/officeDocument/2006/relationships/image" Target="../media/image34.wmf"/></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oleObject" Target="../embeddings/oleObject10.bin"/><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38.wmf"/><Relationship Id="rId5" Type="http://schemas.openxmlformats.org/officeDocument/2006/relationships/oleObject" Target="../embeddings/oleObject11.bin"/><Relationship Id="rId4" Type="http://schemas.openxmlformats.org/officeDocument/2006/relationships/image" Target="../media/image37.wmf"/></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0.jpeg"/><Relationship Id="rId5" Type="http://schemas.openxmlformats.org/officeDocument/2006/relationships/image" Target="../media/image9.jpeg"/><Relationship Id="rId4" Type="http://schemas.openxmlformats.org/officeDocument/2006/relationships/image" Target="../media/image8.jpe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40.wmf"/><Relationship Id="rId5" Type="http://schemas.openxmlformats.org/officeDocument/2006/relationships/oleObject" Target="../embeddings/oleObject13.bin"/><Relationship Id="rId4" Type="http://schemas.openxmlformats.org/officeDocument/2006/relationships/image" Target="../media/image39.wmf"/></Relationships>
</file>

<file path=ppt/slides/_rels/slide3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image" Target="../media/image45.wmf"/><Relationship Id="rId3" Type="http://schemas.openxmlformats.org/officeDocument/2006/relationships/oleObject" Target="../embeddings/oleObject14.bin"/><Relationship Id="rId7" Type="http://schemas.openxmlformats.org/officeDocument/2006/relationships/oleObject" Target="../embeddings/oleObject16.bin"/><Relationship Id="rId2" Type="http://schemas.openxmlformats.org/officeDocument/2006/relationships/notesSlide" Target="../notesSlides/notesSlide28.xml"/><Relationship Id="rId1" Type="http://schemas.openxmlformats.org/officeDocument/2006/relationships/slideLayout" Target="../slideLayouts/slideLayout3.xml"/><Relationship Id="rId6" Type="http://schemas.openxmlformats.org/officeDocument/2006/relationships/image" Target="../media/image44.wmf"/><Relationship Id="rId5" Type="http://schemas.openxmlformats.org/officeDocument/2006/relationships/oleObject" Target="../embeddings/oleObject15.bin"/><Relationship Id="rId10" Type="http://schemas.openxmlformats.org/officeDocument/2006/relationships/image" Target="../media/image46.wmf"/><Relationship Id="rId4" Type="http://schemas.openxmlformats.org/officeDocument/2006/relationships/image" Target="../media/image43.wmf"/><Relationship Id="rId9" Type="http://schemas.openxmlformats.org/officeDocument/2006/relationships/oleObject" Target="../embeddings/oleObject17.bin"/></Relationships>
</file>

<file path=ppt/slides/_rels/slide35.xml.rels><?xml version="1.0" encoding="UTF-8" standalone="yes"?>
<Relationships xmlns="http://schemas.openxmlformats.org/package/2006/relationships"><Relationship Id="rId8" Type="http://schemas.openxmlformats.org/officeDocument/2006/relationships/image" Target="../media/image49.wmf"/><Relationship Id="rId3" Type="http://schemas.openxmlformats.org/officeDocument/2006/relationships/oleObject" Target="../embeddings/oleObject18.bin"/><Relationship Id="rId7" Type="http://schemas.openxmlformats.org/officeDocument/2006/relationships/oleObject" Target="../embeddings/oleObject20.bin"/><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48.emf"/><Relationship Id="rId5" Type="http://schemas.openxmlformats.org/officeDocument/2006/relationships/oleObject" Target="../embeddings/oleObject19.bin"/><Relationship Id="rId4" Type="http://schemas.openxmlformats.org/officeDocument/2006/relationships/image" Target="../media/image47.emf"/></Relationships>
</file>

<file path=ppt/slides/_rels/slide36.xml.rels><?xml version="1.0" encoding="UTF-8" standalone="yes"?>
<Relationships xmlns="http://schemas.openxmlformats.org/package/2006/relationships"><Relationship Id="rId3" Type="http://schemas.openxmlformats.org/officeDocument/2006/relationships/oleObject" Target="../embeddings/oleObject21.bin"/><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50.wmf"/></Relationships>
</file>

<file path=ppt/slides/_rels/slide37.xml.rels><?xml version="1.0" encoding="UTF-8" standalone="yes"?>
<Relationships xmlns="http://schemas.openxmlformats.org/package/2006/relationships"><Relationship Id="rId3" Type="http://schemas.openxmlformats.org/officeDocument/2006/relationships/oleObject" Target="../embeddings/oleObject22.bin"/><Relationship Id="rId7" Type="http://schemas.openxmlformats.org/officeDocument/2006/relationships/image" Target="../media/image53.emf"/><Relationship Id="rId2" Type="http://schemas.openxmlformats.org/officeDocument/2006/relationships/notesSlide" Target="../notesSlides/notesSlide31.xml"/><Relationship Id="rId1" Type="http://schemas.openxmlformats.org/officeDocument/2006/relationships/slideLayout" Target="../slideLayouts/slideLayout3.xml"/><Relationship Id="rId6" Type="http://schemas.openxmlformats.org/officeDocument/2006/relationships/image" Target="../media/image52.wmf"/><Relationship Id="rId5" Type="http://schemas.openxmlformats.org/officeDocument/2006/relationships/oleObject" Target="../embeddings/oleObject23.bin"/><Relationship Id="rId4" Type="http://schemas.openxmlformats.org/officeDocument/2006/relationships/image" Target="../media/image51.wmf"/></Relationships>
</file>

<file path=ppt/slides/_rels/slide38.xml.rels><?xml version="1.0" encoding="UTF-8" standalone="yes"?>
<Relationships xmlns="http://schemas.openxmlformats.org/package/2006/relationships"><Relationship Id="rId8" Type="http://schemas.openxmlformats.org/officeDocument/2006/relationships/image" Target="../media/image56.emf"/><Relationship Id="rId3" Type="http://schemas.openxmlformats.org/officeDocument/2006/relationships/oleObject" Target="../embeddings/oleObject24.bin"/><Relationship Id="rId7" Type="http://schemas.openxmlformats.org/officeDocument/2006/relationships/oleObject" Target="../embeddings/oleObject26.bin"/><Relationship Id="rId12" Type="http://schemas.openxmlformats.org/officeDocument/2006/relationships/image" Target="../media/image49.wmf"/><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55.emf"/><Relationship Id="rId11" Type="http://schemas.openxmlformats.org/officeDocument/2006/relationships/oleObject" Target="../embeddings/oleObject28.bin"/><Relationship Id="rId5" Type="http://schemas.openxmlformats.org/officeDocument/2006/relationships/oleObject" Target="../embeddings/oleObject25.bin"/><Relationship Id="rId10" Type="http://schemas.openxmlformats.org/officeDocument/2006/relationships/image" Target="../media/image57.emf"/><Relationship Id="rId4" Type="http://schemas.openxmlformats.org/officeDocument/2006/relationships/image" Target="../media/image54.emf"/><Relationship Id="rId9" Type="http://schemas.openxmlformats.org/officeDocument/2006/relationships/oleObject" Target="../embeddings/oleObject27.bin"/></Relationships>
</file>

<file path=ppt/slides/_rels/slide39.xml.rels><?xml version="1.0" encoding="UTF-8" standalone="yes"?>
<Relationships xmlns="http://schemas.openxmlformats.org/package/2006/relationships"><Relationship Id="rId3" Type="http://schemas.openxmlformats.org/officeDocument/2006/relationships/image" Target="../media/image58.jpeg"/><Relationship Id="rId7" Type="http://schemas.openxmlformats.org/officeDocument/2006/relationships/image" Target="../media/image62.jpe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61.jpeg"/><Relationship Id="rId5" Type="http://schemas.openxmlformats.org/officeDocument/2006/relationships/image" Target="../media/image60.jpeg"/><Relationship Id="rId4" Type="http://schemas.openxmlformats.org/officeDocument/2006/relationships/image" Target="../media/image59.jpeg"/></Relationships>
</file>

<file path=ppt/slides/_rels/slide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3.gif"/><Relationship Id="rId4" Type="http://schemas.openxmlformats.org/officeDocument/2006/relationships/image" Target="../media/image12.jpeg"/></Relationships>
</file>

<file path=ppt/slides/_rels/slide40.xml.rels><?xml version="1.0" encoding="UTF-8" standalone="yes"?>
<Relationships xmlns="http://schemas.openxmlformats.org/package/2006/relationships"><Relationship Id="rId3" Type="http://schemas.openxmlformats.org/officeDocument/2006/relationships/oleObject" Target="../embeddings/oleObject29.bin"/><Relationship Id="rId7" Type="http://schemas.openxmlformats.org/officeDocument/2006/relationships/image" Target="../media/image60.jpe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64.wmf"/><Relationship Id="rId5" Type="http://schemas.openxmlformats.org/officeDocument/2006/relationships/oleObject" Target="../embeddings/oleObject30.bin"/><Relationship Id="rId4" Type="http://schemas.openxmlformats.org/officeDocument/2006/relationships/image" Target="../media/image63.wmf"/></Relationships>
</file>

<file path=ppt/slides/_rels/slide41.xml.rels><?xml version="1.0" encoding="UTF-8" standalone="yes"?>
<Relationships xmlns="http://schemas.openxmlformats.org/package/2006/relationships"><Relationship Id="rId3" Type="http://schemas.openxmlformats.org/officeDocument/2006/relationships/oleObject" Target="../embeddings/oleObject31.bin"/><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65.wmf"/></Relationships>
</file>

<file path=ppt/slides/_rels/slide42.xml.rels><?xml version="1.0" encoding="UTF-8" standalone="yes"?>
<Relationships xmlns="http://schemas.openxmlformats.org/package/2006/relationships"><Relationship Id="rId3" Type="http://schemas.openxmlformats.org/officeDocument/2006/relationships/oleObject" Target="../embeddings/oleObject32.bin"/><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67.wmf"/><Relationship Id="rId5" Type="http://schemas.openxmlformats.org/officeDocument/2006/relationships/oleObject" Target="../embeddings/oleObject33.bin"/><Relationship Id="rId4" Type="http://schemas.openxmlformats.org/officeDocument/2006/relationships/image" Target="../media/image66.wmf"/></Relationships>
</file>

<file path=ppt/slides/_rels/slide43.xml.rels><?xml version="1.0" encoding="UTF-8" standalone="yes"?>
<Relationships xmlns="http://schemas.openxmlformats.org/package/2006/relationships"><Relationship Id="rId3" Type="http://schemas.openxmlformats.org/officeDocument/2006/relationships/oleObject" Target="../embeddings/oleObject34.bin"/><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68.wmf"/><Relationship Id="rId5" Type="http://schemas.openxmlformats.org/officeDocument/2006/relationships/oleObject" Target="../embeddings/oleObject35.bin"/><Relationship Id="rId4" Type="http://schemas.openxmlformats.org/officeDocument/2006/relationships/image" Target="../media/image66.wmf"/></Relationships>
</file>

<file path=ppt/slides/_rels/slide44.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image" Target="../media/image70.wmf"/><Relationship Id="rId4" Type="http://schemas.openxmlformats.org/officeDocument/2006/relationships/oleObject" Target="../embeddings/oleObject36.bin"/></Relationships>
</file>

<file path=ppt/slides/_rels/slide45.xml.rels><?xml version="1.0" encoding="UTF-8" standalone="yes"?>
<Relationships xmlns="http://schemas.openxmlformats.org/package/2006/relationships"><Relationship Id="rId8" Type="http://schemas.openxmlformats.org/officeDocument/2006/relationships/image" Target="../media/image70.wmf"/><Relationship Id="rId3" Type="http://schemas.openxmlformats.org/officeDocument/2006/relationships/oleObject" Target="../embeddings/oleObject37.bin"/><Relationship Id="rId7" Type="http://schemas.openxmlformats.org/officeDocument/2006/relationships/oleObject" Target="../embeddings/oleObject39.bin"/><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72.wmf"/><Relationship Id="rId5" Type="http://schemas.openxmlformats.org/officeDocument/2006/relationships/oleObject" Target="../embeddings/oleObject38.bin"/><Relationship Id="rId4" Type="http://schemas.openxmlformats.org/officeDocument/2006/relationships/image" Target="../media/image71.wmf"/><Relationship Id="rId9" Type="http://schemas.openxmlformats.org/officeDocument/2006/relationships/image" Target="../media/image73.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5.jpe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2"/>
          <p:cNvSpPr>
            <a:spLocks noGrp="1" noChangeArrowheads="1"/>
          </p:cNvSpPr>
          <p:nvPr>
            <p:ph type="title"/>
          </p:nvPr>
        </p:nvSpPr>
        <p:spPr>
          <a:xfrm>
            <a:off x="552260" y="0"/>
            <a:ext cx="10976351" cy="1066800"/>
          </a:xfrm>
        </p:spPr>
        <p:txBody>
          <a:bodyPr>
            <a:normAutofit fontScale="90000"/>
          </a:bodyPr>
          <a:lstStyle/>
          <a:p>
            <a:pPr eaLnBrk="1" hangingPunct="1"/>
            <a:r>
              <a:rPr lang="en-US" altLang="en-US" b="1" dirty="0"/>
              <a:t>Chapter 2. Data, Measurements, and Data Preprocessing</a:t>
            </a:r>
          </a:p>
        </p:txBody>
      </p:sp>
      <p:sp>
        <p:nvSpPr>
          <p:cNvPr id="16388" name="Rectangle 3"/>
          <p:cNvSpPr>
            <a:spLocks noGrp="1" noChangeArrowheads="1"/>
          </p:cNvSpPr>
          <p:nvPr>
            <p:ph type="body" idx="1"/>
          </p:nvPr>
        </p:nvSpPr>
        <p:spPr>
          <a:xfrm>
            <a:off x="663388" y="1502875"/>
            <a:ext cx="10865223" cy="4698750"/>
          </a:xfrm>
        </p:spPr>
        <p:txBody>
          <a:bodyPr/>
          <a:lstStyle/>
          <a:p>
            <a:pPr>
              <a:spcBef>
                <a:spcPts val="1200"/>
              </a:spcBef>
              <a:spcAft>
                <a:spcPts val="600"/>
              </a:spcAft>
              <a:tabLst>
                <a:tab pos="6178550" algn="l"/>
              </a:tabLst>
            </a:pPr>
            <a:r>
              <a:rPr lang="en-US" altLang="en-US" b="1" dirty="0"/>
              <a:t>Data Types </a:t>
            </a:r>
          </a:p>
          <a:p>
            <a:pPr>
              <a:spcBef>
                <a:spcPts val="1200"/>
              </a:spcBef>
              <a:spcAft>
                <a:spcPts val="600"/>
              </a:spcAft>
              <a:tabLst>
                <a:tab pos="6178550" algn="l"/>
              </a:tabLst>
            </a:pPr>
            <a:r>
              <a:rPr lang="en-US" altLang="en-US" b="1" dirty="0"/>
              <a:t>Statics of Data</a:t>
            </a:r>
          </a:p>
          <a:p>
            <a:pPr>
              <a:spcBef>
                <a:spcPts val="1200"/>
              </a:spcBef>
              <a:spcAft>
                <a:spcPts val="600"/>
              </a:spcAft>
              <a:tabLst>
                <a:tab pos="6178550" algn="l"/>
              </a:tabLst>
            </a:pPr>
            <a:r>
              <a:rPr lang="en-US" altLang="en-US" b="1" dirty="0"/>
              <a:t>Similarity and Distance Measures</a:t>
            </a:r>
          </a:p>
          <a:p>
            <a:pPr>
              <a:spcBef>
                <a:spcPts val="1200"/>
              </a:spcBef>
              <a:spcAft>
                <a:spcPts val="600"/>
              </a:spcAft>
              <a:tabLst>
                <a:tab pos="6178550" algn="l"/>
              </a:tabLst>
            </a:pPr>
            <a:r>
              <a:rPr lang="en-US" altLang="en-US" b="1" dirty="0"/>
              <a:t>Data Quality, Data Cleaning and Data Integration</a:t>
            </a:r>
          </a:p>
          <a:p>
            <a:pPr>
              <a:spcBef>
                <a:spcPts val="1200"/>
              </a:spcBef>
              <a:spcAft>
                <a:spcPts val="600"/>
              </a:spcAft>
              <a:tabLst>
                <a:tab pos="6178550" algn="l"/>
              </a:tabLst>
            </a:pPr>
            <a:r>
              <a:rPr lang="en-US" altLang="en-US" b="1" dirty="0"/>
              <a:t>Data Transformation</a:t>
            </a:r>
          </a:p>
          <a:p>
            <a:pPr>
              <a:spcBef>
                <a:spcPts val="1200"/>
              </a:spcBef>
              <a:spcAft>
                <a:spcPts val="600"/>
              </a:spcAft>
              <a:tabLst>
                <a:tab pos="6178550" algn="l"/>
              </a:tabLst>
            </a:pPr>
            <a:r>
              <a:rPr lang="en-US" altLang="en-US" b="1" dirty="0"/>
              <a:t>Dimensionality Reduction</a:t>
            </a:r>
          </a:p>
          <a:p>
            <a:pPr>
              <a:spcBef>
                <a:spcPts val="1200"/>
              </a:spcBef>
              <a:spcAft>
                <a:spcPts val="600"/>
              </a:spcAft>
              <a:tabLst>
                <a:tab pos="6178550" algn="l"/>
              </a:tabLst>
            </a:pPr>
            <a:r>
              <a:rPr lang="en-US" b="1" i="0" u="none" strike="noStrike" baseline="0" dirty="0"/>
              <a:t>Summary</a:t>
            </a:r>
            <a:endParaRPr lang="en-US" altLang="en-US" b="1" dirty="0"/>
          </a:p>
        </p:txBody>
      </p:sp>
    </p:spTree>
    <p:extLst>
      <p:ext uri="{BB962C8B-B14F-4D97-AF65-F5344CB8AC3E}">
        <p14:creationId xmlns:p14="http://schemas.microsoft.com/office/powerpoint/2010/main" val="36704049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2"/>
          <p:cNvSpPr>
            <a:spLocks noGrp="1" noChangeArrowheads="1"/>
          </p:cNvSpPr>
          <p:nvPr>
            <p:ph type="title"/>
          </p:nvPr>
        </p:nvSpPr>
        <p:spPr/>
        <p:txBody>
          <a:bodyPr/>
          <a:lstStyle/>
          <a:p>
            <a:pPr eaLnBrk="1" hangingPunct="1"/>
            <a:r>
              <a:rPr lang="en-US" altLang="en-US" dirty="0"/>
              <a:t>Numeric Attribute Types </a:t>
            </a:r>
          </a:p>
        </p:txBody>
      </p:sp>
      <p:sp>
        <p:nvSpPr>
          <p:cNvPr id="14340" name="Rectangle 3"/>
          <p:cNvSpPr>
            <a:spLocks noGrp="1" noChangeArrowheads="1"/>
          </p:cNvSpPr>
          <p:nvPr>
            <p:ph type="body" idx="1"/>
          </p:nvPr>
        </p:nvSpPr>
        <p:spPr>
          <a:xfrm>
            <a:off x="582903" y="1142999"/>
            <a:ext cx="10923297" cy="5591175"/>
          </a:xfrm>
        </p:spPr>
        <p:txBody>
          <a:bodyPr/>
          <a:lstStyle/>
          <a:p>
            <a:pPr marL="292100" indent="-292100">
              <a:spcAft>
                <a:spcPts val="600"/>
              </a:spcAft>
            </a:pPr>
            <a:r>
              <a:rPr lang="en-US" altLang="en-US" sz="2000" dirty="0"/>
              <a:t>Quantity (integer or real-valued)</a:t>
            </a:r>
          </a:p>
          <a:p>
            <a:pPr marL="292100" indent="-292100">
              <a:spcAft>
                <a:spcPts val="600"/>
              </a:spcAft>
            </a:pPr>
            <a:r>
              <a:rPr lang="en-US" altLang="en-US" sz="2000" b="1" dirty="0"/>
              <a:t>Interval</a:t>
            </a:r>
          </a:p>
          <a:p>
            <a:pPr marL="1257300" lvl="2" indent="-393700">
              <a:spcAft>
                <a:spcPts val="600"/>
              </a:spcAft>
            </a:pPr>
            <a:r>
              <a:rPr lang="en-US" altLang="en-US" sz="2000" dirty="0"/>
              <a:t>Measured on a scale of </a:t>
            </a:r>
            <a:r>
              <a:rPr lang="en-US" altLang="en-US" sz="2000" b="1" dirty="0"/>
              <a:t>equal-sized units</a:t>
            </a:r>
          </a:p>
          <a:p>
            <a:pPr marL="1257300" lvl="2" indent="-393700">
              <a:spcAft>
                <a:spcPts val="600"/>
              </a:spcAft>
            </a:pPr>
            <a:r>
              <a:rPr lang="en-US" altLang="en-US" sz="2000" dirty="0"/>
              <a:t>Values have order</a:t>
            </a:r>
          </a:p>
          <a:p>
            <a:pPr marL="1714500" lvl="3" indent="-393700">
              <a:spcAft>
                <a:spcPts val="600"/>
              </a:spcAft>
            </a:pPr>
            <a:r>
              <a:rPr lang="en-US" altLang="en-US" sz="2000" dirty="0"/>
              <a:t>E.g., </a:t>
            </a:r>
            <a:r>
              <a:rPr lang="en-US" altLang="en-US" sz="2000" i="1" dirty="0"/>
              <a:t>temperature in </a:t>
            </a:r>
            <a:r>
              <a:rPr lang="en-US" altLang="en-US" sz="2000" i="1" dirty="0" err="1"/>
              <a:t>C</a:t>
            </a:r>
            <a:r>
              <a:rPr lang="en-US" altLang="en-US" sz="2000" i="1" dirty="0" err="1">
                <a:cs typeface="Tahoma" panose="020B0604030504040204" pitchFamily="34" charset="0"/>
              </a:rPr>
              <a:t>˚</a:t>
            </a:r>
            <a:r>
              <a:rPr lang="en-US" altLang="en-US" sz="2000" i="1" dirty="0" err="1"/>
              <a:t>or</a:t>
            </a:r>
            <a:r>
              <a:rPr lang="en-US" altLang="en-US" sz="2000" i="1" dirty="0"/>
              <a:t> F</a:t>
            </a:r>
            <a:r>
              <a:rPr lang="en-US" altLang="en-US" sz="2000" i="1" dirty="0">
                <a:cs typeface="Tahoma" panose="020B0604030504040204" pitchFamily="34" charset="0"/>
              </a:rPr>
              <a:t>˚</a:t>
            </a:r>
            <a:r>
              <a:rPr lang="en-US" altLang="en-US" sz="2000" i="1" dirty="0"/>
              <a:t>, calendar dates</a:t>
            </a:r>
          </a:p>
          <a:p>
            <a:pPr marL="1257300" lvl="2" indent="-393700">
              <a:spcAft>
                <a:spcPts val="600"/>
              </a:spcAft>
            </a:pPr>
            <a:r>
              <a:rPr lang="en-US" sz="2000" dirty="0"/>
              <a:t>Difference between values is meaningful but n</a:t>
            </a:r>
            <a:r>
              <a:rPr lang="en-US" altLang="en-US" sz="2000" dirty="0"/>
              <a:t>o true zero-point.</a:t>
            </a:r>
          </a:p>
          <a:p>
            <a:pPr marL="292100" indent="-292100">
              <a:spcAft>
                <a:spcPts val="600"/>
              </a:spcAft>
            </a:pPr>
            <a:r>
              <a:rPr lang="en-US" altLang="en-US" sz="2000" b="1" dirty="0"/>
              <a:t>Ratio</a:t>
            </a:r>
          </a:p>
          <a:p>
            <a:pPr marL="1257300" lvl="2" indent="-393700">
              <a:spcAft>
                <a:spcPts val="600"/>
              </a:spcAft>
            </a:pPr>
            <a:r>
              <a:rPr lang="en-US" altLang="en-US" sz="2000" dirty="0"/>
              <a:t>Inherent </a:t>
            </a:r>
            <a:r>
              <a:rPr lang="en-US" altLang="en-US" sz="2000" b="1" dirty="0"/>
              <a:t>zero-point</a:t>
            </a:r>
          </a:p>
          <a:p>
            <a:pPr marL="1257300" lvl="2" indent="-393700">
              <a:spcAft>
                <a:spcPts val="600"/>
              </a:spcAft>
            </a:pPr>
            <a:r>
              <a:rPr lang="en-US" sz="2000" dirty="0"/>
              <a:t>Both the differences and the ratios between values are meaningful. </a:t>
            </a:r>
            <a:endParaRPr lang="en-US" altLang="en-US" sz="2000" dirty="0"/>
          </a:p>
          <a:p>
            <a:pPr marL="1257300" lvl="2" indent="-393700">
              <a:spcAft>
                <a:spcPts val="600"/>
              </a:spcAft>
            </a:pPr>
            <a:r>
              <a:rPr lang="en-US" altLang="en-US" sz="2000" dirty="0"/>
              <a:t>We can speak of values as being an order of magnitude larger than the unit of measurement (10 K</a:t>
            </a:r>
            <a:r>
              <a:rPr lang="en-US" altLang="en-US" sz="2000" dirty="0">
                <a:cs typeface="Tahoma" panose="020B0604030504040204" pitchFamily="34" charset="0"/>
              </a:rPr>
              <a:t>˚</a:t>
            </a:r>
            <a:r>
              <a:rPr lang="en-US" altLang="en-US" sz="2000" dirty="0"/>
              <a:t> is twice as high as 5 K</a:t>
            </a:r>
            <a:r>
              <a:rPr lang="en-US" altLang="en-US" sz="2000" dirty="0">
                <a:cs typeface="Tahoma" panose="020B0604030504040204" pitchFamily="34" charset="0"/>
              </a:rPr>
              <a:t>˚</a:t>
            </a:r>
            <a:r>
              <a:rPr lang="en-US" altLang="en-US" sz="2000" dirty="0"/>
              <a:t>).</a:t>
            </a:r>
          </a:p>
          <a:p>
            <a:pPr marL="1714500" lvl="3" indent="-393700">
              <a:spcAft>
                <a:spcPts val="600"/>
              </a:spcAft>
            </a:pPr>
            <a:r>
              <a:rPr lang="en-US" altLang="en-US" sz="2000" dirty="0"/>
              <a:t>e.g., </a:t>
            </a:r>
            <a:r>
              <a:rPr lang="en-US" altLang="en-US" sz="2000" i="1" dirty="0"/>
              <a:t>temperature in Kelvin, length, counts, monetary quantities</a:t>
            </a:r>
          </a:p>
        </p:txBody>
      </p:sp>
    </p:spTree>
    <p:extLst>
      <p:ext uri="{BB962C8B-B14F-4D97-AF65-F5344CB8AC3E}">
        <p14:creationId xmlns:p14="http://schemas.microsoft.com/office/powerpoint/2010/main" val="2278088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Rectangle 2"/>
          <p:cNvSpPr>
            <a:spLocks noGrp="1" noChangeArrowheads="1"/>
          </p:cNvSpPr>
          <p:nvPr>
            <p:ph type="title"/>
          </p:nvPr>
        </p:nvSpPr>
        <p:spPr/>
        <p:txBody>
          <a:bodyPr/>
          <a:lstStyle/>
          <a:p>
            <a:pPr eaLnBrk="1" hangingPunct="1"/>
            <a:r>
              <a:rPr lang="en-US" altLang="en-US"/>
              <a:t>Discrete vs. Continuous Attributes </a:t>
            </a:r>
          </a:p>
        </p:txBody>
      </p:sp>
      <p:sp>
        <p:nvSpPr>
          <p:cNvPr id="15364" name="Rectangle 3"/>
          <p:cNvSpPr>
            <a:spLocks noGrp="1" noChangeArrowheads="1"/>
          </p:cNvSpPr>
          <p:nvPr>
            <p:ph type="body" idx="1"/>
          </p:nvPr>
        </p:nvSpPr>
        <p:spPr>
          <a:xfrm>
            <a:off x="525753" y="1171575"/>
            <a:ext cx="11094747" cy="5524500"/>
          </a:xfrm>
        </p:spPr>
        <p:txBody>
          <a:bodyPr/>
          <a:lstStyle/>
          <a:p>
            <a:pPr eaLnBrk="1" hangingPunct="1">
              <a:spcAft>
                <a:spcPts val="600"/>
              </a:spcAft>
            </a:pPr>
            <a:r>
              <a:rPr lang="en-US" altLang="en-US" sz="2400" b="1" dirty="0"/>
              <a:t>Discrete</a:t>
            </a:r>
            <a:r>
              <a:rPr lang="en-US" altLang="en-US" sz="2400" dirty="0"/>
              <a:t> </a:t>
            </a:r>
            <a:r>
              <a:rPr lang="en-US" altLang="en-US" sz="2400" b="1" dirty="0"/>
              <a:t>Attribute</a:t>
            </a:r>
          </a:p>
          <a:p>
            <a:pPr lvl="1" eaLnBrk="1" hangingPunct="1">
              <a:spcAft>
                <a:spcPts val="600"/>
              </a:spcAft>
            </a:pPr>
            <a:r>
              <a:rPr lang="en-US" altLang="en-US" sz="2400" dirty="0"/>
              <a:t>Has only a finite or countably infinite set of values</a:t>
            </a:r>
          </a:p>
          <a:p>
            <a:pPr lvl="2" eaLnBrk="1" hangingPunct="1">
              <a:spcAft>
                <a:spcPts val="600"/>
              </a:spcAft>
            </a:pPr>
            <a:r>
              <a:rPr lang="en-US" altLang="en-US" sz="2400" dirty="0"/>
              <a:t>E.g., Days of week, Shoe size </a:t>
            </a:r>
          </a:p>
          <a:p>
            <a:pPr lvl="1" eaLnBrk="1" hangingPunct="1">
              <a:spcAft>
                <a:spcPts val="600"/>
              </a:spcAft>
            </a:pPr>
            <a:r>
              <a:rPr lang="en-US" altLang="en-US" sz="2400" dirty="0"/>
              <a:t>Sometimes, represented as integer variables</a:t>
            </a:r>
          </a:p>
          <a:p>
            <a:pPr lvl="1" eaLnBrk="1" hangingPunct="1">
              <a:spcAft>
                <a:spcPts val="600"/>
              </a:spcAft>
            </a:pPr>
            <a:r>
              <a:rPr lang="en-US" altLang="en-US" sz="2400" dirty="0"/>
              <a:t>Note: Binary attributes are a special case of discrete attributes </a:t>
            </a:r>
          </a:p>
          <a:p>
            <a:pPr eaLnBrk="1" hangingPunct="1">
              <a:spcAft>
                <a:spcPts val="600"/>
              </a:spcAft>
            </a:pPr>
            <a:r>
              <a:rPr lang="en-US" altLang="en-US" sz="2400" b="1" dirty="0"/>
              <a:t>Continuous</a:t>
            </a:r>
            <a:r>
              <a:rPr lang="en-US" altLang="en-US" sz="2400" dirty="0"/>
              <a:t> </a:t>
            </a:r>
            <a:r>
              <a:rPr lang="en-US" altLang="en-US" sz="2400" b="1" dirty="0"/>
              <a:t>Attribute</a:t>
            </a:r>
          </a:p>
          <a:p>
            <a:pPr lvl="1" eaLnBrk="1" hangingPunct="1">
              <a:spcAft>
                <a:spcPts val="600"/>
              </a:spcAft>
            </a:pPr>
            <a:r>
              <a:rPr lang="en-US" altLang="en-US" sz="2400" dirty="0"/>
              <a:t>Can take any value within a range. Includes fractions and decimals.</a:t>
            </a:r>
          </a:p>
          <a:p>
            <a:pPr lvl="2" eaLnBrk="1" hangingPunct="1">
              <a:spcAft>
                <a:spcPts val="600"/>
              </a:spcAft>
            </a:pPr>
            <a:r>
              <a:rPr lang="en-US" altLang="en-US" sz="2400" dirty="0"/>
              <a:t>E.g., temperature, height, or weight</a:t>
            </a:r>
          </a:p>
          <a:p>
            <a:pPr lvl="1" eaLnBrk="1" hangingPunct="1">
              <a:spcAft>
                <a:spcPts val="600"/>
              </a:spcAft>
            </a:pPr>
            <a:r>
              <a:rPr lang="en-US" altLang="en-US" sz="2400" dirty="0"/>
              <a:t>Practically, real values can only be measured and represented using a finite number of digits</a:t>
            </a:r>
          </a:p>
          <a:p>
            <a:pPr lvl="1" eaLnBrk="1" hangingPunct="1">
              <a:spcAft>
                <a:spcPts val="600"/>
              </a:spcAft>
            </a:pPr>
            <a:r>
              <a:rPr lang="en-US" altLang="en-US" sz="2400" dirty="0"/>
              <a:t>Continuous attributes are typically represented as floating-point variables</a:t>
            </a:r>
          </a:p>
        </p:txBody>
      </p:sp>
    </p:spTree>
    <p:extLst>
      <p:ext uri="{BB962C8B-B14F-4D97-AF65-F5344CB8AC3E}">
        <p14:creationId xmlns:p14="http://schemas.microsoft.com/office/powerpoint/2010/main" val="20125566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2"/>
          <p:cNvSpPr>
            <a:spLocks noGrp="1" noChangeArrowheads="1"/>
          </p:cNvSpPr>
          <p:nvPr>
            <p:ph type="title"/>
          </p:nvPr>
        </p:nvSpPr>
        <p:spPr>
          <a:xfrm>
            <a:off x="571500" y="228600"/>
            <a:ext cx="11106150" cy="838200"/>
          </a:xfrm>
        </p:spPr>
        <p:txBody>
          <a:bodyPr>
            <a:normAutofit/>
          </a:bodyPr>
          <a:lstStyle/>
          <a:p>
            <a:r>
              <a:rPr lang="en-US" altLang="en-US" sz="4400"/>
              <a:t>Statistics </a:t>
            </a:r>
            <a:r>
              <a:rPr lang="en-US" altLang="en-US" sz="4400" dirty="0"/>
              <a:t>of Data</a:t>
            </a:r>
            <a:endParaRPr lang="en-US" altLang="en-US" dirty="0"/>
          </a:p>
        </p:txBody>
      </p:sp>
      <p:sp>
        <p:nvSpPr>
          <p:cNvPr id="16388" name="Rectangle 3"/>
          <p:cNvSpPr>
            <a:spLocks noGrp="1" noChangeArrowheads="1"/>
          </p:cNvSpPr>
          <p:nvPr>
            <p:ph type="body" idx="1"/>
          </p:nvPr>
        </p:nvSpPr>
        <p:spPr>
          <a:xfrm>
            <a:off x="663388" y="1294960"/>
            <a:ext cx="10865223" cy="5257800"/>
          </a:xfrm>
        </p:spPr>
        <p:txBody>
          <a:bodyPr/>
          <a:lstStyle/>
          <a:p>
            <a:pPr>
              <a:lnSpc>
                <a:spcPct val="200000"/>
              </a:lnSpc>
            </a:pPr>
            <a:r>
              <a:rPr lang="en-US" altLang="en-US" sz="3200" dirty="0"/>
              <a:t>Measuring the Central Tendency </a:t>
            </a:r>
          </a:p>
          <a:p>
            <a:pPr>
              <a:lnSpc>
                <a:spcPct val="200000"/>
              </a:lnSpc>
            </a:pPr>
            <a:r>
              <a:rPr lang="en-US" altLang="en-US" sz="3200" dirty="0"/>
              <a:t>Measuring the Dispersion of Data</a:t>
            </a:r>
          </a:p>
          <a:p>
            <a:pPr>
              <a:lnSpc>
                <a:spcPct val="200000"/>
              </a:lnSpc>
            </a:pPr>
            <a:r>
              <a:rPr lang="en-US" altLang="en-US" sz="3200" dirty="0"/>
              <a:t>Covariance and Correlation Analysis</a:t>
            </a:r>
          </a:p>
          <a:p>
            <a:pPr>
              <a:lnSpc>
                <a:spcPct val="200000"/>
              </a:lnSpc>
            </a:pPr>
            <a:r>
              <a:rPr lang="en-US" altLang="en-US" sz="3200" dirty="0"/>
              <a:t>Graphic Displays of Basic Statistics of Data</a:t>
            </a:r>
          </a:p>
        </p:txBody>
      </p:sp>
    </p:spTree>
    <p:extLst>
      <p:ext uri="{BB962C8B-B14F-4D97-AF65-F5344CB8AC3E}">
        <p14:creationId xmlns:p14="http://schemas.microsoft.com/office/powerpoint/2010/main" val="7148469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Rectangle 2"/>
          <p:cNvSpPr>
            <a:spLocks noGrp="1" noChangeArrowheads="1"/>
          </p:cNvSpPr>
          <p:nvPr>
            <p:ph type="title"/>
          </p:nvPr>
        </p:nvSpPr>
        <p:spPr>
          <a:xfrm>
            <a:off x="1524000" y="304800"/>
            <a:ext cx="9144000" cy="762000"/>
          </a:xfrm>
        </p:spPr>
        <p:txBody>
          <a:bodyPr/>
          <a:lstStyle/>
          <a:p>
            <a:pPr eaLnBrk="1" hangingPunct="1"/>
            <a:r>
              <a:rPr lang="en-US" altLang="en-US"/>
              <a:t>Basic Statistical Descriptions of Data</a:t>
            </a:r>
          </a:p>
        </p:txBody>
      </p:sp>
      <p:sp>
        <p:nvSpPr>
          <p:cNvPr id="17412" name="Rectangle 3"/>
          <p:cNvSpPr>
            <a:spLocks noGrp="1" noChangeArrowheads="1"/>
          </p:cNvSpPr>
          <p:nvPr>
            <p:ph type="body" idx="1"/>
          </p:nvPr>
        </p:nvSpPr>
        <p:spPr>
          <a:xfrm>
            <a:off x="609600" y="1164557"/>
            <a:ext cx="10928684" cy="848729"/>
          </a:xfrm>
        </p:spPr>
        <p:txBody>
          <a:bodyPr/>
          <a:lstStyle/>
          <a:p>
            <a:pPr eaLnBrk="1" hangingPunct="1">
              <a:buSzPct val="80000"/>
            </a:pPr>
            <a:r>
              <a:rPr lang="en-US" altLang="en-US" sz="2400" u="sng" dirty="0"/>
              <a:t>Motivation</a:t>
            </a:r>
          </a:p>
          <a:p>
            <a:pPr lvl="1" eaLnBrk="1" hangingPunct="1">
              <a:buSzPct val="80000"/>
            </a:pPr>
            <a:r>
              <a:rPr lang="en-US" altLang="en-US" sz="2400" dirty="0"/>
              <a:t>To better understand the data: central tendency, variation and spread</a:t>
            </a:r>
          </a:p>
        </p:txBody>
      </p:sp>
      <p:sp>
        <p:nvSpPr>
          <p:cNvPr id="5" name="Rectangle 3"/>
          <p:cNvSpPr txBox="1">
            <a:spLocks noChangeArrowheads="1"/>
          </p:cNvSpPr>
          <p:nvPr/>
        </p:nvSpPr>
        <p:spPr>
          <a:xfrm>
            <a:off x="609600" y="2111043"/>
            <a:ext cx="7620000" cy="4085220"/>
          </a:xfrm>
          <a:prstGeom prst="rect">
            <a:avLst/>
          </a:prstGeom>
        </p:spPr>
        <p:txBody>
          <a:bodyPr vert="horz" lIns="91436" tIns="45718" rIns="91436" bIns="45718" rtlCol="0">
            <a:noAutofit/>
          </a:bodyPr>
          <a:lstStyle>
            <a:lvl1pPr marL="461951" indent="-461951" algn="l" defTabSz="914354"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800" kern="1200">
                <a:solidFill>
                  <a:schemeClr val="tx1"/>
                </a:solidFill>
                <a:latin typeface="+mn-lt"/>
                <a:ea typeface="+mn-ea"/>
                <a:cs typeface="+mn-cs"/>
              </a:defRPr>
            </a:lvl1pPr>
            <a:lvl2pPr marL="738170" indent="-538149" algn="l" defTabSz="914354"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800" kern="1200">
                <a:solidFill>
                  <a:schemeClr val="tx1"/>
                </a:solidFill>
                <a:latin typeface="+mn-lt"/>
                <a:ea typeface="+mn-ea"/>
                <a:cs typeface="+mn-cs"/>
              </a:defRPr>
            </a:lvl2pPr>
            <a:lvl3pPr marL="858817" indent="-474651" algn="l" defTabSz="914354"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800" kern="1200">
                <a:solidFill>
                  <a:schemeClr val="tx1"/>
                </a:solidFill>
                <a:latin typeface="+mn-lt"/>
                <a:ea typeface="+mn-ea"/>
                <a:cs typeface="+mn-cs"/>
              </a:defRPr>
            </a:lvl3pPr>
            <a:lvl4pPr marL="1144559" indent="-522275" algn="l" defTabSz="914354"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800" kern="1200">
                <a:solidFill>
                  <a:schemeClr val="tx1"/>
                </a:solidFill>
                <a:latin typeface="+mn-lt"/>
                <a:ea typeface="+mn-ea"/>
                <a:cs typeface="+mn-cs"/>
              </a:defRPr>
            </a:lvl4pPr>
            <a:lvl5pPr marL="1376328" indent="-507987" algn="l" defTabSz="914354"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800" kern="1200">
                <a:solidFill>
                  <a:schemeClr val="tx1"/>
                </a:solidFill>
                <a:latin typeface="+mn-lt"/>
                <a:ea typeface="+mn-ea"/>
                <a:cs typeface="+mn-cs"/>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r>
              <a:rPr lang="en-US" altLang="en-US" sz="2400" u="sng" dirty="0"/>
              <a:t>Data dispersion characteristics</a:t>
            </a:r>
            <a:r>
              <a:rPr lang="en-US" altLang="en-US" sz="2400" dirty="0"/>
              <a:t> </a:t>
            </a:r>
          </a:p>
          <a:p>
            <a:pPr lvl="1"/>
            <a:r>
              <a:rPr lang="en-US" altLang="en-US" sz="2400" dirty="0"/>
              <a:t>Median, max, min, quantiles, outliers, variance, ...</a:t>
            </a:r>
          </a:p>
          <a:p>
            <a:r>
              <a:rPr lang="en-US" altLang="en-US" sz="2400" u="sng" dirty="0"/>
              <a:t>Numerical dimensions</a:t>
            </a:r>
            <a:r>
              <a:rPr lang="en-US" altLang="en-US" sz="2400" dirty="0"/>
              <a:t> correspond to sorted intervals</a:t>
            </a:r>
          </a:p>
          <a:p>
            <a:pPr lvl="1"/>
            <a:r>
              <a:rPr lang="en-US" altLang="en-US" sz="2400" dirty="0"/>
              <a:t>Data dispersion: </a:t>
            </a:r>
          </a:p>
          <a:p>
            <a:pPr lvl="2"/>
            <a:r>
              <a:rPr lang="en-US" altLang="en-US" sz="2400" dirty="0"/>
              <a:t>Analyzed with multiple granularities of precision</a:t>
            </a:r>
          </a:p>
          <a:p>
            <a:pPr lvl="1"/>
            <a:r>
              <a:rPr lang="en-US" altLang="en-US" sz="2400" dirty="0"/>
              <a:t>Boxplot or quantile analysis on sorted intervals</a:t>
            </a:r>
          </a:p>
          <a:p>
            <a:r>
              <a:rPr lang="en-US" altLang="en-US" sz="2400" u="sng" dirty="0"/>
              <a:t>Dispersion analysis on computed measures</a:t>
            </a:r>
            <a:endParaRPr lang="en-US" altLang="en-US" sz="2400" dirty="0"/>
          </a:p>
          <a:p>
            <a:pPr lvl="1"/>
            <a:r>
              <a:rPr lang="en-US" altLang="en-US" sz="2400" dirty="0"/>
              <a:t>Folding measures into numerical dimensions</a:t>
            </a:r>
          </a:p>
          <a:p>
            <a:pPr lvl="1"/>
            <a:r>
              <a:rPr lang="en-US" altLang="en-US" sz="2400" dirty="0"/>
              <a:t>Boxplot or quantile analysis on the transformed cube</a:t>
            </a:r>
            <a:endParaRPr lang="en-US" altLang="en-US" sz="2000" dirty="0"/>
          </a:p>
        </p:txBody>
      </p:sp>
      <p:pic>
        <p:nvPicPr>
          <p:cNvPr id="38916" name="Picture 4" descr="https://upload.wikimedia.org/wikipedia/commons/thumb/7/74/Normal_Distribution_PDF.svg/2000px-Normal_Distribution_PDF.sv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79084" y="2478504"/>
            <a:ext cx="4423322" cy="28265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80564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2"/>
          <p:cNvSpPr>
            <a:spLocks noGrp="1" noChangeArrowheads="1"/>
          </p:cNvSpPr>
          <p:nvPr>
            <p:ph type="title"/>
          </p:nvPr>
        </p:nvSpPr>
        <p:spPr/>
        <p:txBody>
          <a:bodyPr>
            <a:noAutofit/>
          </a:bodyPr>
          <a:lstStyle/>
          <a:p>
            <a:pPr eaLnBrk="1" hangingPunct="1"/>
            <a:r>
              <a:rPr lang="en-US" altLang="en-US" dirty="0"/>
              <a:t>Measuring the Central Tendency:  (1) Mean</a:t>
            </a:r>
            <a:endParaRPr lang="en-US" altLang="en-US" sz="4000" dirty="0"/>
          </a:p>
        </p:txBody>
      </p:sp>
      <p:sp>
        <p:nvSpPr>
          <p:cNvPr id="18436" name="Rectangle 3"/>
          <p:cNvSpPr>
            <a:spLocks noGrp="1" noChangeArrowheads="1"/>
          </p:cNvSpPr>
          <p:nvPr>
            <p:ph type="body" sz="half" idx="1"/>
          </p:nvPr>
        </p:nvSpPr>
        <p:spPr>
          <a:xfrm>
            <a:off x="561975" y="1143000"/>
            <a:ext cx="10531141" cy="5029200"/>
          </a:xfrm>
        </p:spPr>
        <p:txBody>
          <a:bodyPr/>
          <a:lstStyle/>
          <a:p>
            <a:pPr eaLnBrk="1" hangingPunct="1">
              <a:spcBef>
                <a:spcPts val="400"/>
              </a:spcBef>
              <a:buSzPct val="80000"/>
            </a:pPr>
            <a:r>
              <a:rPr lang="en-US" altLang="en-US" u="sng" dirty="0">
                <a:latin typeface="Calibri" panose="020F0502020204030204" pitchFamily="34" charset="0"/>
              </a:rPr>
              <a:t>Mean (algebraic measure) (sample vs. population):</a:t>
            </a:r>
          </a:p>
          <a:p>
            <a:pPr lvl="1" eaLnBrk="1" hangingPunct="1">
              <a:spcBef>
                <a:spcPts val="400"/>
              </a:spcBef>
              <a:buSzPct val="80000"/>
              <a:buFont typeface="Wingdings" panose="05000000000000000000" pitchFamily="2" charset="2"/>
              <a:buNone/>
            </a:pPr>
            <a:r>
              <a:rPr lang="en-US" altLang="en-US" dirty="0">
                <a:latin typeface="Calibri" panose="020F0502020204030204" pitchFamily="34" charset="0"/>
              </a:rPr>
              <a:t>Note: </a:t>
            </a:r>
            <a:r>
              <a:rPr lang="en-US" altLang="en-US" i="1" dirty="0">
                <a:latin typeface="Calibri" panose="020F0502020204030204" pitchFamily="34" charset="0"/>
              </a:rPr>
              <a:t>n</a:t>
            </a:r>
            <a:r>
              <a:rPr lang="en-US" altLang="en-US" dirty="0">
                <a:latin typeface="Calibri" panose="020F0502020204030204" pitchFamily="34" charset="0"/>
              </a:rPr>
              <a:t> is sample size and </a:t>
            </a:r>
            <a:r>
              <a:rPr lang="en-US" altLang="en-US" i="1" dirty="0">
                <a:latin typeface="Calibri" panose="020F0502020204030204" pitchFamily="34" charset="0"/>
              </a:rPr>
              <a:t>N</a:t>
            </a:r>
            <a:r>
              <a:rPr lang="en-US" altLang="en-US" dirty="0">
                <a:latin typeface="Calibri" panose="020F0502020204030204" pitchFamily="34" charset="0"/>
              </a:rPr>
              <a:t> is population size. </a:t>
            </a:r>
          </a:p>
          <a:p>
            <a:pPr marL="200021" lvl="1" indent="0" eaLnBrk="1" hangingPunct="1">
              <a:spcBef>
                <a:spcPts val="400"/>
              </a:spcBef>
              <a:buSzPct val="80000"/>
              <a:buNone/>
            </a:pPr>
            <a:endParaRPr lang="en-US" altLang="en-US" dirty="0">
              <a:latin typeface="Calibri" panose="020F0502020204030204" pitchFamily="34" charset="0"/>
            </a:endParaRPr>
          </a:p>
          <a:p>
            <a:pPr marL="200021" lvl="1" indent="0" eaLnBrk="1" hangingPunct="1">
              <a:spcBef>
                <a:spcPts val="400"/>
              </a:spcBef>
              <a:buSzPct val="80000"/>
              <a:buNone/>
            </a:pPr>
            <a:endParaRPr lang="en-US" altLang="en-US" dirty="0">
              <a:latin typeface="Calibri" panose="020F0502020204030204" pitchFamily="34" charset="0"/>
            </a:endParaRPr>
          </a:p>
          <a:p>
            <a:pPr>
              <a:spcBef>
                <a:spcPts val="400"/>
              </a:spcBef>
            </a:pPr>
            <a:endParaRPr lang="en-US" altLang="en-US" dirty="0">
              <a:latin typeface="Calibri" panose="020F0502020204030204" pitchFamily="34" charset="0"/>
            </a:endParaRPr>
          </a:p>
          <a:p>
            <a:pPr>
              <a:spcBef>
                <a:spcPts val="400"/>
              </a:spcBef>
            </a:pPr>
            <a:endParaRPr lang="en-US" altLang="en-US" dirty="0">
              <a:latin typeface="Calibri" panose="020F0502020204030204" pitchFamily="34" charset="0"/>
            </a:endParaRPr>
          </a:p>
          <a:p>
            <a:pPr>
              <a:spcBef>
                <a:spcPts val="400"/>
              </a:spcBef>
            </a:pPr>
            <a:r>
              <a:rPr lang="en-US" altLang="en-US" dirty="0">
                <a:latin typeface="Calibri" panose="020F0502020204030204" pitchFamily="34" charset="0"/>
              </a:rPr>
              <a:t>Weighted arithmetic mean:</a:t>
            </a:r>
          </a:p>
          <a:p>
            <a:pPr>
              <a:spcBef>
                <a:spcPts val="400"/>
              </a:spcBef>
            </a:pPr>
            <a:endParaRPr lang="en-US" altLang="en-US" dirty="0">
              <a:latin typeface="Calibri" panose="020F0502020204030204" pitchFamily="34" charset="0"/>
            </a:endParaRPr>
          </a:p>
          <a:p>
            <a:pPr>
              <a:spcBef>
                <a:spcPts val="400"/>
              </a:spcBef>
            </a:pPr>
            <a:endParaRPr lang="en-US" altLang="en-US" dirty="0">
              <a:latin typeface="Calibri" panose="020F0502020204030204" pitchFamily="34" charset="0"/>
            </a:endParaRPr>
          </a:p>
          <a:p>
            <a:pPr marL="0" indent="0">
              <a:spcBef>
                <a:spcPts val="400"/>
              </a:spcBef>
              <a:buNone/>
            </a:pPr>
            <a:endParaRPr lang="en-US" altLang="en-US" dirty="0">
              <a:latin typeface="Calibri" panose="020F0502020204030204" pitchFamily="34" charset="0"/>
            </a:endParaRPr>
          </a:p>
          <a:p>
            <a:pPr>
              <a:spcBef>
                <a:spcPts val="400"/>
              </a:spcBef>
            </a:pPr>
            <a:r>
              <a:rPr lang="en-US" altLang="en-US" dirty="0">
                <a:latin typeface="Calibri" panose="020F0502020204030204" pitchFamily="34" charset="0"/>
              </a:rPr>
              <a:t>Trimmed mean: </a:t>
            </a:r>
          </a:p>
          <a:p>
            <a:pPr lvl="1">
              <a:spcBef>
                <a:spcPts val="400"/>
              </a:spcBef>
            </a:pPr>
            <a:r>
              <a:rPr lang="en-US" altLang="en-US" dirty="0">
                <a:latin typeface="Calibri" panose="020F0502020204030204" pitchFamily="34" charset="0"/>
              </a:rPr>
              <a:t>Chopping extreme values (e.g., Olympics gymnastics score computation)</a:t>
            </a:r>
          </a:p>
        </p:txBody>
      </p:sp>
      <p:graphicFrame>
        <p:nvGraphicFramePr>
          <p:cNvPr id="18437" name="Object 4"/>
          <p:cNvGraphicFramePr>
            <a:graphicFrameLocks noChangeAspect="1"/>
          </p:cNvGraphicFramePr>
          <p:nvPr/>
        </p:nvGraphicFramePr>
        <p:xfrm>
          <a:off x="2794566" y="2210251"/>
          <a:ext cx="2231802" cy="1077492"/>
        </p:xfrm>
        <a:graphic>
          <a:graphicData uri="http://schemas.openxmlformats.org/presentationml/2006/ole">
            <mc:AlternateContent xmlns:mc="http://schemas.openxmlformats.org/markup-compatibility/2006">
              <mc:Choice xmlns:v="urn:schemas-microsoft-com:vml" Requires="v">
                <p:oleObj name="Microsoft Equation 3.0" r:id="rId3" imgW="710891" imgH="431613" progId="Equation.3">
                  <p:embed/>
                </p:oleObj>
              </mc:Choice>
              <mc:Fallback>
                <p:oleObj name="Microsoft Equation 3.0" r:id="rId3" imgW="710891" imgH="431613" progId="Equation.3">
                  <p:embed/>
                  <p:pic>
                    <p:nvPicPr>
                      <p:cNvPr id="18437"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94566" y="2210251"/>
                        <a:ext cx="2231802" cy="1077492"/>
                      </a:xfrm>
                      <a:prstGeom prst="rect">
                        <a:avLst/>
                      </a:prstGeom>
                      <a:noFill/>
                      <a:ln>
                        <a:noFill/>
                      </a:ln>
                      <a:effectLst/>
                    </p:spPr>
                  </p:pic>
                </p:oleObj>
              </mc:Fallback>
            </mc:AlternateContent>
          </a:graphicData>
        </a:graphic>
      </p:graphicFrame>
      <p:graphicFrame>
        <p:nvGraphicFramePr>
          <p:cNvPr id="18438" name="Object 5"/>
          <p:cNvGraphicFramePr>
            <a:graphicFrameLocks noChangeAspect="1"/>
          </p:cNvGraphicFramePr>
          <p:nvPr/>
        </p:nvGraphicFramePr>
        <p:xfrm>
          <a:off x="4788568" y="3406938"/>
          <a:ext cx="2292913" cy="2074540"/>
        </p:xfrm>
        <a:graphic>
          <a:graphicData uri="http://schemas.openxmlformats.org/presentationml/2006/ole">
            <mc:AlternateContent xmlns:mc="http://schemas.openxmlformats.org/markup-compatibility/2006">
              <mc:Choice xmlns:v="urn:schemas-microsoft-com:vml" Requires="v">
                <p:oleObj name="Equation" r:id="rId5" imgW="749300" imgH="838200" progId="Equation.3">
                  <p:embed/>
                </p:oleObj>
              </mc:Choice>
              <mc:Fallback>
                <p:oleObj name="Equation" r:id="rId5" imgW="749300" imgH="838200" progId="Equation.3">
                  <p:embed/>
                  <p:pic>
                    <p:nvPicPr>
                      <p:cNvPr id="18438"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88568" y="3406938"/>
                        <a:ext cx="2292913" cy="2074540"/>
                      </a:xfrm>
                      <a:prstGeom prst="rect">
                        <a:avLst/>
                      </a:prstGeom>
                      <a:noFill/>
                      <a:ln>
                        <a:noFill/>
                      </a:ln>
                      <a:effectLst/>
                    </p:spPr>
                  </p:pic>
                </p:oleObj>
              </mc:Fallback>
            </mc:AlternateContent>
          </a:graphicData>
        </a:graphic>
      </p:graphicFrame>
      <p:graphicFrame>
        <p:nvGraphicFramePr>
          <p:cNvPr id="18441" name="Object 8"/>
          <p:cNvGraphicFramePr>
            <a:graphicFrameLocks noGrp="1" noChangeAspect="1"/>
          </p:cNvGraphicFramePr>
          <p:nvPr>
            <p:ph sz="half" idx="2"/>
          </p:nvPr>
        </p:nvGraphicFramePr>
        <p:xfrm>
          <a:off x="6112539" y="2210251"/>
          <a:ext cx="1654679" cy="1196687"/>
        </p:xfrm>
        <a:graphic>
          <a:graphicData uri="http://schemas.openxmlformats.org/presentationml/2006/ole">
            <mc:AlternateContent xmlns:mc="http://schemas.openxmlformats.org/markup-compatibility/2006">
              <mc:Choice xmlns:v="urn:schemas-microsoft-com:vml" Requires="v">
                <p:oleObj name="Equation" r:id="rId7" imgW="596900" imgH="431800" progId="Equation.3">
                  <p:embed/>
                </p:oleObj>
              </mc:Choice>
              <mc:Fallback>
                <p:oleObj name="Equation" r:id="rId7" imgW="596900" imgH="431800" progId="Equation.3">
                  <p:embed/>
                  <p:pic>
                    <p:nvPicPr>
                      <p:cNvPr id="18441" name="Object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112539" y="2210251"/>
                        <a:ext cx="1654679" cy="1196687"/>
                      </a:xfrm>
                      <a:prstGeom prst="rect">
                        <a:avLst/>
                      </a:prstGeom>
                      <a:noFill/>
                      <a:ln>
                        <a:noFill/>
                      </a:ln>
                      <a:effectLst/>
                    </p:spPr>
                  </p:pic>
                </p:oleObj>
              </mc:Fallback>
            </mc:AlternateContent>
          </a:graphicData>
        </a:graphic>
      </p:graphicFrame>
      <p:sp>
        <p:nvSpPr>
          <p:cNvPr id="2" name="Down Arrow 1"/>
          <p:cNvSpPr/>
          <p:nvPr/>
        </p:nvSpPr>
        <p:spPr>
          <a:xfrm rot="17220723">
            <a:off x="2746279" y="1801512"/>
            <a:ext cx="349754" cy="827719"/>
          </a:xfrm>
          <a:prstGeom prst="downArrow">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Down Arrow 13"/>
          <p:cNvSpPr/>
          <p:nvPr/>
        </p:nvSpPr>
        <p:spPr>
          <a:xfrm rot="16483461">
            <a:off x="3991877" y="3979935"/>
            <a:ext cx="349754" cy="827719"/>
          </a:xfrm>
          <a:prstGeom prst="downArrow">
            <a:avLst/>
          </a:prstGeom>
          <a:solidFill>
            <a:srgbClr val="FFC0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Down Arrow 14"/>
          <p:cNvSpPr/>
          <p:nvPr/>
        </p:nvSpPr>
        <p:spPr>
          <a:xfrm rot="16914701">
            <a:off x="5502384" y="1769736"/>
            <a:ext cx="349754" cy="827719"/>
          </a:xfrm>
          <a:prstGeom prst="downArrow">
            <a:avLst/>
          </a:prstGeom>
          <a:solidFill>
            <a:srgbClr val="00B0F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37135451"/>
      </p:ext>
    </p:extLst>
  </p:cSld>
  <p:clrMapOvr>
    <a:masterClrMapping/>
  </p:clrMapOvr>
  <p:transition>
    <p:zoom/>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0C0B00-31E3-A536-65D6-545C07E0B88B}"/>
              </a:ext>
            </a:extLst>
          </p:cNvPr>
          <p:cNvSpPr>
            <a:spLocks noGrp="1"/>
          </p:cNvSpPr>
          <p:nvPr>
            <p:ph type="title"/>
          </p:nvPr>
        </p:nvSpPr>
        <p:spPr/>
        <p:txBody>
          <a:bodyPr>
            <a:normAutofit fontScale="90000"/>
          </a:bodyPr>
          <a:lstStyle/>
          <a:p>
            <a:r>
              <a:rPr lang="en-US" dirty="0"/>
              <a:t>Example problem on mean</a:t>
            </a:r>
          </a:p>
        </p:txBody>
      </p:sp>
      <p:sp>
        <p:nvSpPr>
          <p:cNvPr id="3" name="Text Placeholder 2">
            <a:extLst>
              <a:ext uri="{FF2B5EF4-FFF2-40B4-BE49-F238E27FC236}">
                <a16:creationId xmlns:a16="http://schemas.microsoft.com/office/drawing/2014/main" id="{61EFD777-BABE-F706-DAA6-A70703E9120A}"/>
              </a:ext>
            </a:extLst>
          </p:cNvPr>
          <p:cNvSpPr>
            <a:spLocks noGrp="1"/>
          </p:cNvSpPr>
          <p:nvPr>
            <p:ph type="body" sz="half" idx="1"/>
          </p:nvPr>
        </p:nvSpPr>
        <p:spPr>
          <a:xfrm>
            <a:off x="406400" y="1295400"/>
            <a:ext cx="11357232" cy="5181600"/>
          </a:xfrm>
        </p:spPr>
        <p:txBody>
          <a:bodyPr/>
          <a:lstStyle/>
          <a:p>
            <a:r>
              <a:rPr lang="en-US" dirty="0"/>
              <a:t>Suppose we have the following values for salary (in thousands of dollars), shown</a:t>
            </a:r>
          </a:p>
          <a:p>
            <a:pPr marL="0" indent="0">
              <a:buNone/>
            </a:pPr>
            <a:r>
              <a:rPr lang="en-US" dirty="0"/>
              <a:t>in ascending order: 30, 36, 47, 50, 52, 52, 56, 60, 63, 70, 70, 110. Find the mean salary.</a:t>
            </a:r>
          </a:p>
          <a:p>
            <a:pPr marL="0" indent="0">
              <a:buNone/>
            </a:pPr>
            <a:endParaRPr lang="en-US" dirty="0"/>
          </a:p>
          <a:p>
            <a:pPr marL="0" indent="0">
              <a:buNone/>
            </a:pPr>
            <a:endParaRPr lang="en-US" dirty="0"/>
          </a:p>
        </p:txBody>
      </p:sp>
      <p:sp>
        <p:nvSpPr>
          <p:cNvPr id="6" name="Slide Number Placeholder 5">
            <a:extLst>
              <a:ext uri="{FF2B5EF4-FFF2-40B4-BE49-F238E27FC236}">
                <a16:creationId xmlns:a16="http://schemas.microsoft.com/office/drawing/2014/main" id="{3EE28364-7B11-2271-1076-AE6E3D0DBCC2}"/>
              </a:ext>
            </a:extLst>
          </p:cNvPr>
          <p:cNvSpPr>
            <a:spLocks noGrp="1"/>
          </p:cNvSpPr>
          <p:nvPr>
            <p:ph type="sldNum" sz="quarter" idx="10"/>
          </p:nvPr>
        </p:nvSpPr>
        <p:spPr/>
        <p:txBody>
          <a:bodyPr/>
          <a:lstStyle/>
          <a:p>
            <a:fld id="{680A1083-1268-4A42-B7F5-4F6EE6F4CD64}" type="slidenum">
              <a:rPr lang="en-US" altLang="en-US" smtClean="0"/>
              <a:pPr/>
              <a:t>15</a:t>
            </a:fld>
            <a:endParaRPr lang="en-US" altLang="en-US"/>
          </a:p>
        </p:txBody>
      </p:sp>
      <p:pic>
        <p:nvPicPr>
          <p:cNvPr id="8" name="Picture 7">
            <a:extLst>
              <a:ext uri="{FF2B5EF4-FFF2-40B4-BE49-F238E27FC236}">
                <a16:creationId xmlns:a16="http://schemas.microsoft.com/office/drawing/2014/main" id="{858A0007-E36E-9F5E-E270-C7549E751F9A}"/>
              </a:ext>
            </a:extLst>
          </p:cNvPr>
          <p:cNvPicPr>
            <a:picLocks noChangeAspect="1"/>
          </p:cNvPicPr>
          <p:nvPr/>
        </p:nvPicPr>
        <p:blipFill>
          <a:blip r:embed="rId2"/>
          <a:stretch>
            <a:fillRect/>
          </a:stretch>
        </p:blipFill>
        <p:spPr>
          <a:xfrm>
            <a:off x="2386012" y="2628900"/>
            <a:ext cx="7419975" cy="1600200"/>
          </a:xfrm>
          <a:prstGeom prst="rect">
            <a:avLst/>
          </a:prstGeom>
        </p:spPr>
      </p:pic>
    </p:spTree>
    <p:extLst>
      <p:ext uri="{BB962C8B-B14F-4D97-AF65-F5344CB8AC3E}">
        <p14:creationId xmlns:p14="http://schemas.microsoft.com/office/powerpoint/2010/main" val="2200862820"/>
      </p:ext>
    </p:extLst>
  </p:cSld>
  <p:clrMapOvr>
    <a:masterClrMapping/>
  </p:clrMapOvr>
  <p:transition>
    <p:zoom/>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2"/>
          <p:cNvSpPr>
            <a:spLocks noGrp="1" noChangeArrowheads="1"/>
          </p:cNvSpPr>
          <p:nvPr>
            <p:ph type="title"/>
          </p:nvPr>
        </p:nvSpPr>
        <p:spPr/>
        <p:txBody>
          <a:bodyPr>
            <a:noAutofit/>
          </a:bodyPr>
          <a:lstStyle/>
          <a:p>
            <a:pPr eaLnBrk="1" hangingPunct="1"/>
            <a:r>
              <a:rPr lang="en-US" altLang="en-US" dirty="0"/>
              <a:t>Measuring the Central Tendency: (2) Median</a:t>
            </a:r>
            <a:endParaRPr lang="en-US" altLang="en-US" sz="4000" dirty="0"/>
          </a:p>
        </p:txBody>
      </p:sp>
      <p:sp>
        <p:nvSpPr>
          <p:cNvPr id="18436" name="Rectangle 3"/>
          <p:cNvSpPr>
            <a:spLocks noGrp="1" noChangeArrowheads="1"/>
          </p:cNvSpPr>
          <p:nvPr>
            <p:ph type="body" sz="half" idx="1"/>
          </p:nvPr>
        </p:nvSpPr>
        <p:spPr>
          <a:xfrm>
            <a:off x="553911" y="1212431"/>
            <a:ext cx="11333289" cy="1880813"/>
          </a:xfrm>
        </p:spPr>
        <p:txBody>
          <a:bodyPr/>
          <a:lstStyle/>
          <a:p>
            <a:pPr eaLnBrk="1" hangingPunct="1">
              <a:spcBef>
                <a:spcPts val="400"/>
              </a:spcBef>
              <a:buSzPct val="80000"/>
            </a:pPr>
            <a:r>
              <a:rPr lang="en-US" altLang="en-US" u="sng" dirty="0">
                <a:latin typeface="Calibri" panose="020F0502020204030204" pitchFamily="34" charset="0"/>
              </a:rPr>
              <a:t>Median</a:t>
            </a:r>
            <a:r>
              <a:rPr lang="en-US" altLang="en-US" dirty="0">
                <a:latin typeface="Calibri" panose="020F0502020204030204" pitchFamily="34" charset="0"/>
              </a:rPr>
              <a:t>: </a:t>
            </a:r>
          </a:p>
          <a:p>
            <a:pPr lvl="1">
              <a:spcBef>
                <a:spcPts val="400"/>
              </a:spcBef>
            </a:pPr>
            <a:r>
              <a:rPr lang="en-US" altLang="en-US" dirty="0">
                <a:latin typeface="Calibri" panose="020F0502020204030204" pitchFamily="34" charset="0"/>
              </a:rPr>
              <a:t>Middle value if odd number of values, or average of the middle two values otherwise</a:t>
            </a:r>
          </a:p>
          <a:p>
            <a:pPr>
              <a:spcBef>
                <a:spcPts val="400"/>
              </a:spcBef>
            </a:pPr>
            <a:r>
              <a:rPr lang="en-US" altLang="en-US" dirty="0">
                <a:latin typeface="Calibri" panose="020F0502020204030204" pitchFamily="34" charset="0"/>
              </a:rPr>
              <a:t>Estimated by interpolation (for </a:t>
            </a:r>
            <a:r>
              <a:rPr lang="en-US" altLang="en-US" i="1" dirty="0">
                <a:solidFill>
                  <a:srgbClr val="FF0000"/>
                </a:solidFill>
                <a:latin typeface="Calibri" panose="020F0502020204030204" pitchFamily="34" charset="0"/>
              </a:rPr>
              <a:t>grouped data</a:t>
            </a:r>
            <a:r>
              <a:rPr lang="en-US" altLang="en-US" dirty="0">
                <a:latin typeface="Calibri" panose="020F0502020204030204" pitchFamily="34" charset="0"/>
              </a:rPr>
              <a:t>):</a:t>
            </a:r>
          </a:p>
          <a:p>
            <a:pPr eaLnBrk="1" hangingPunct="1">
              <a:spcBef>
                <a:spcPts val="400"/>
              </a:spcBef>
              <a:buSzPct val="80000"/>
            </a:pPr>
            <a:endParaRPr lang="en-US" altLang="en-US" u="sng" dirty="0">
              <a:latin typeface="Calibri" panose="020F0502020204030204" pitchFamily="34" charset="0"/>
            </a:endParaRPr>
          </a:p>
          <a:p>
            <a:pPr eaLnBrk="1" hangingPunct="1">
              <a:spcBef>
                <a:spcPts val="400"/>
              </a:spcBef>
              <a:buSzPct val="80000"/>
            </a:pPr>
            <a:endParaRPr lang="en-US" altLang="en-US" dirty="0"/>
          </a:p>
        </p:txBody>
      </p:sp>
      <p:graphicFrame>
        <p:nvGraphicFramePr>
          <p:cNvPr id="18439" name="Object 6"/>
          <p:cNvGraphicFramePr>
            <a:graphicFrameLocks noChangeAspect="1"/>
          </p:cNvGraphicFramePr>
          <p:nvPr/>
        </p:nvGraphicFramePr>
        <p:xfrm>
          <a:off x="1979766" y="5440174"/>
          <a:ext cx="5917905" cy="1164178"/>
        </p:xfrm>
        <a:graphic>
          <a:graphicData uri="http://schemas.openxmlformats.org/presentationml/2006/ole">
            <mc:AlternateContent xmlns:mc="http://schemas.openxmlformats.org/markup-compatibility/2006">
              <mc:Choice xmlns:v="urn:schemas-microsoft-com:vml" Requires="v">
                <p:oleObj name="Equation" r:id="rId3" imgW="2387600" imgH="469900" progId="Equation.3">
                  <p:embed/>
                </p:oleObj>
              </mc:Choice>
              <mc:Fallback>
                <p:oleObj name="Equation" r:id="rId3" imgW="2387600" imgH="469900" progId="Equation.3">
                  <p:embed/>
                  <p:pic>
                    <p:nvPicPr>
                      <p:cNvPr id="18439"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79766" y="5440174"/>
                        <a:ext cx="5917905" cy="1164178"/>
                      </a:xfrm>
                      <a:prstGeom prst="rect">
                        <a:avLst/>
                      </a:prstGeom>
                      <a:noFill/>
                      <a:ln>
                        <a:noFill/>
                      </a:ln>
                      <a:effectLst/>
                    </p:spPr>
                  </p:pic>
                </p:oleObj>
              </mc:Fallback>
            </mc:AlternateContent>
          </a:graphicData>
        </a:graphic>
      </p:graphicFrame>
      <p:pic>
        <p:nvPicPr>
          <p:cNvPr id="18442" name="Picture 1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79501" y="2490933"/>
            <a:ext cx="2541054" cy="22728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663387" y="4957482"/>
            <a:ext cx="1837765" cy="830997"/>
          </a:xfrm>
          <a:prstGeom prst="rect">
            <a:avLst/>
          </a:prstGeom>
          <a:solidFill>
            <a:srgbClr val="FFFF00"/>
          </a:solidFill>
        </p:spPr>
        <p:txBody>
          <a:bodyPr wrap="square" rtlCol="0">
            <a:spAutoFit/>
          </a:bodyPr>
          <a:lstStyle/>
          <a:p>
            <a:pPr algn="ctr"/>
            <a:r>
              <a:rPr lang="en-US" sz="2400" dirty="0"/>
              <a:t>Approximate median</a:t>
            </a:r>
          </a:p>
        </p:txBody>
      </p:sp>
      <p:sp>
        <p:nvSpPr>
          <p:cNvPr id="3" name="Curved Right Arrow 2"/>
          <p:cNvSpPr/>
          <p:nvPr/>
        </p:nvSpPr>
        <p:spPr>
          <a:xfrm rot="19277405">
            <a:off x="1366863" y="5742471"/>
            <a:ext cx="430813" cy="733667"/>
          </a:xfrm>
          <a:prstGeom prst="curved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TextBox 8"/>
          <p:cNvSpPr txBox="1"/>
          <p:nvPr/>
        </p:nvSpPr>
        <p:spPr>
          <a:xfrm>
            <a:off x="2774759" y="6478100"/>
            <a:ext cx="1837765" cy="369332"/>
          </a:xfrm>
          <a:prstGeom prst="rect">
            <a:avLst/>
          </a:prstGeom>
          <a:solidFill>
            <a:srgbClr val="92D050"/>
          </a:solidFill>
        </p:spPr>
        <p:txBody>
          <a:bodyPr wrap="square" rtlCol="0">
            <a:spAutoFit/>
          </a:bodyPr>
          <a:lstStyle/>
          <a:p>
            <a:pPr algn="ctr"/>
            <a:r>
              <a:rPr lang="en-US" sz="1800" dirty="0"/>
              <a:t>Low interval limit</a:t>
            </a:r>
          </a:p>
        </p:txBody>
      </p:sp>
      <p:sp>
        <p:nvSpPr>
          <p:cNvPr id="11" name="TextBox 10"/>
          <p:cNvSpPr txBox="1"/>
          <p:nvPr/>
        </p:nvSpPr>
        <p:spPr>
          <a:xfrm>
            <a:off x="6996717" y="5405682"/>
            <a:ext cx="2344506" cy="369332"/>
          </a:xfrm>
          <a:prstGeom prst="rect">
            <a:avLst/>
          </a:prstGeom>
          <a:solidFill>
            <a:srgbClr val="92D050"/>
          </a:solidFill>
        </p:spPr>
        <p:txBody>
          <a:bodyPr wrap="square" rtlCol="0">
            <a:spAutoFit/>
          </a:bodyPr>
          <a:lstStyle/>
          <a:p>
            <a:pPr algn="ctr"/>
            <a:r>
              <a:rPr lang="en-US" sz="1800" dirty="0"/>
              <a:t>Interval width (L</a:t>
            </a:r>
            <a:r>
              <a:rPr lang="en-US" sz="1800" baseline="-25000" dirty="0"/>
              <a:t>2</a:t>
            </a:r>
            <a:r>
              <a:rPr lang="en-US" sz="1800" dirty="0"/>
              <a:t> – L</a:t>
            </a:r>
            <a:r>
              <a:rPr lang="en-US" sz="1800" baseline="-25000" dirty="0"/>
              <a:t>1</a:t>
            </a:r>
            <a:r>
              <a:rPr lang="en-US" sz="1800" dirty="0"/>
              <a:t>)</a:t>
            </a:r>
          </a:p>
        </p:txBody>
      </p:sp>
      <p:sp>
        <p:nvSpPr>
          <p:cNvPr id="5" name="Right Arrow 4"/>
          <p:cNvSpPr/>
          <p:nvPr/>
        </p:nvSpPr>
        <p:spPr>
          <a:xfrm rot="7632380">
            <a:off x="7962272" y="5744057"/>
            <a:ext cx="233082" cy="277906"/>
          </a:xfrm>
          <a:prstGeom prst="rightArrow">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4355939" y="4857107"/>
            <a:ext cx="3378522" cy="369332"/>
          </a:xfrm>
          <a:prstGeom prst="rect">
            <a:avLst/>
          </a:prstGeom>
          <a:solidFill>
            <a:srgbClr val="92D050"/>
          </a:solidFill>
        </p:spPr>
        <p:txBody>
          <a:bodyPr wrap="square" rtlCol="0">
            <a:spAutoFit/>
          </a:bodyPr>
          <a:lstStyle/>
          <a:p>
            <a:pPr algn="ctr"/>
            <a:r>
              <a:rPr lang="en-US" sz="1800" dirty="0"/>
              <a:t>Sum before the median interval</a:t>
            </a:r>
          </a:p>
        </p:txBody>
      </p:sp>
      <p:sp>
        <p:nvSpPr>
          <p:cNvPr id="14" name="Right Arrow 13"/>
          <p:cNvSpPr/>
          <p:nvPr/>
        </p:nvSpPr>
        <p:spPr>
          <a:xfrm rot="5400000">
            <a:off x="5928659" y="5236532"/>
            <a:ext cx="233082" cy="277906"/>
          </a:xfrm>
          <a:prstGeom prst="rightArrow">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p:cNvSpPr/>
          <p:nvPr/>
        </p:nvSpPr>
        <p:spPr>
          <a:xfrm rot="16200000">
            <a:off x="3577100" y="6258809"/>
            <a:ext cx="233082" cy="277906"/>
          </a:xfrm>
          <a:prstGeom prst="rightArrow">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85924239"/>
      </p:ext>
    </p:extLst>
  </p:cSld>
  <p:clrMapOvr>
    <a:masterClrMapping/>
  </p:clrMapOvr>
  <p:transition>
    <p:zoom/>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0C0B00-31E3-A536-65D6-545C07E0B88B}"/>
              </a:ext>
            </a:extLst>
          </p:cNvPr>
          <p:cNvSpPr>
            <a:spLocks noGrp="1"/>
          </p:cNvSpPr>
          <p:nvPr>
            <p:ph type="title"/>
          </p:nvPr>
        </p:nvSpPr>
        <p:spPr/>
        <p:txBody>
          <a:bodyPr>
            <a:normAutofit fontScale="90000"/>
          </a:bodyPr>
          <a:lstStyle/>
          <a:p>
            <a:r>
              <a:rPr lang="en-US" dirty="0"/>
              <a:t>Example problem </a:t>
            </a:r>
          </a:p>
        </p:txBody>
      </p:sp>
      <p:sp>
        <p:nvSpPr>
          <p:cNvPr id="3" name="Text Placeholder 2">
            <a:extLst>
              <a:ext uri="{FF2B5EF4-FFF2-40B4-BE49-F238E27FC236}">
                <a16:creationId xmlns:a16="http://schemas.microsoft.com/office/drawing/2014/main" id="{61EFD777-BABE-F706-DAA6-A70703E9120A}"/>
              </a:ext>
            </a:extLst>
          </p:cNvPr>
          <p:cNvSpPr>
            <a:spLocks noGrp="1"/>
          </p:cNvSpPr>
          <p:nvPr>
            <p:ph type="body" sz="half" idx="1"/>
          </p:nvPr>
        </p:nvSpPr>
        <p:spPr>
          <a:xfrm>
            <a:off x="406400" y="1295400"/>
            <a:ext cx="11357232" cy="5181600"/>
          </a:xfrm>
        </p:spPr>
        <p:txBody>
          <a:bodyPr/>
          <a:lstStyle/>
          <a:p>
            <a:r>
              <a:rPr lang="en-US" dirty="0"/>
              <a:t>Suppose we have the following values for salary (in thousands of dollars), shown</a:t>
            </a:r>
          </a:p>
          <a:p>
            <a:pPr marL="0" indent="0">
              <a:buNone/>
            </a:pPr>
            <a:r>
              <a:rPr lang="en-US" dirty="0"/>
              <a:t>in ascending order: 30, 36, 47, 50, 52, 52, 56, 60, 63, 70, 70, 110. Find the median salary.</a:t>
            </a:r>
          </a:p>
          <a:p>
            <a:pPr marL="0" indent="0">
              <a:buNone/>
            </a:pPr>
            <a:endParaRPr lang="en-US" dirty="0"/>
          </a:p>
          <a:p>
            <a:r>
              <a:rPr lang="en-US" dirty="0"/>
              <a:t>There is an even number of observations (i.e., 12); therefore, the median is not unique. It can be any value within the two middlemost values of 52 and 56 (that is, within the sixth and seventh values in the list).</a:t>
            </a:r>
          </a:p>
          <a:p>
            <a:pPr marL="0" indent="0">
              <a:buNone/>
            </a:pPr>
            <a:endParaRPr lang="en-US" dirty="0"/>
          </a:p>
          <a:p>
            <a:r>
              <a:rPr lang="en-US" dirty="0"/>
              <a:t>By convention, we assign the average of the two middlemost values as the median; that is, 52+56/2=108/2=54.</a:t>
            </a:r>
          </a:p>
          <a:p>
            <a:pPr marL="0" indent="0">
              <a:buNone/>
            </a:pPr>
            <a:endParaRPr lang="en-US" dirty="0"/>
          </a:p>
          <a:p>
            <a:r>
              <a:rPr lang="en-US" dirty="0"/>
              <a:t>Thus, the median is $54,000.</a:t>
            </a:r>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
        <p:nvSpPr>
          <p:cNvPr id="6" name="Slide Number Placeholder 5">
            <a:extLst>
              <a:ext uri="{FF2B5EF4-FFF2-40B4-BE49-F238E27FC236}">
                <a16:creationId xmlns:a16="http://schemas.microsoft.com/office/drawing/2014/main" id="{3EE28364-7B11-2271-1076-AE6E3D0DBCC2}"/>
              </a:ext>
            </a:extLst>
          </p:cNvPr>
          <p:cNvSpPr>
            <a:spLocks noGrp="1"/>
          </p:cNvSpPr>
          <p:nvPr>
            <p:ph type="sldNum" sz="quarter" idx="10"/>
          </p:nvPr>
        </p:nvSpPr>
        <p:spPr/>
        <p:txBody>
          <a:bodyPr/>
          <a:lstStyle/>
          <a:p>
            <a:fld id="{680A1083-1268-4A42-B7F5-4F6EE6F4CD64}" type="slidenum">
              <a:rPr lang="en-US" altLang="en-US" smtClean="0"/>
              <a:pPr/>
              <a:t>17</a:t>
            </a:fld>
            <a:endParaRPr lang="en-US" altLang="en-US"/>
          </a:p>
        </p:txBody>
      </p:sp>
    </p:spTree>
    <p:extLst>
      <p:ext uri="{BB962C8B-B14F-4D97-AF65-F5344CB8AC3E}">
        <p14:creationId xmlns:p14="http://schemas.microsoft.com/office/powerpoint/2010/main" val="3013844124"/>
      </p:ext>
    </p:extLst>
  </p:cSld>
  <p:clrMapOvr>
    <a:masterClrMapping/>
  </p:clrMapOvr>
  <p:transition>
    <p:zoom/>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2"/>
          <p:cNvSpPr>
            <a:spLocks noGrp="1" noChangeArrowheads="1"/>
          </p:cNvSpPr>
          <p:nvPr>
            <p:ph type="title"/>
          </p:nvPr>
        </p:nvSpPr>
        <p:spPr/>
        <p:txBody>
          <a:bodyPr>
            <a:noAutofit/>
          </a:bodyPr>
          <a:lstStyle/>
          <a:p>
            <a:pPr eaLnBrk="1" hangingPunct="1"/>
            <a:r>
              <a:rPr lang="en-US" altLang="en-US" dirty="0"/>
              <a:t>Measuring the Central Tendency: (3) Mode</a:t>
            </a:r>
            <a:endParaRPr lang="en-US" altLang="en-US" sz="4000" dirty="0"/>
          </a:p>
        </p:txBody>
      </p:sp>
      <p:sp>
        <p:nvSpPr>
          <p:cNvPr id="18436" name="Rectangle 3"/>
          <p:cNvSpPr>
            <a:spLocks noGrp="1" noChangeArrowheads="1"/>
          </p:cNvSpPr>
          <p:nvPr>
            <p:ph type="body" sz="half" idx="1"/>
          </p:nvPr>
        </p:nvSpPr>
        <p:spPr>
          <a:xfrm>
            <a:off x="561974" y="1142999"/>
            <a:ext cx="7058025" cy="4361329"/>
          </a:xfrm>
        </p:spPr>
        <p:txBody>
          <a:bodyPr/>
          <a:lstStyle/>
          <a:p>
            <a:pPr>
              <a:spcBef>
                <a:spcPts val="400"/>
              </a:spcBef>
            </a:pPr>
            <a:r>
              <a:rPr lang="en-US" altLang="en-US" dirty="0">
                <a:latin typeface="Calibri" panose="020F0502020204030204" pitchFamily="34" charset="0"/>
              </a:rPr>
              <a:t>Mode: Value that occurs most frequently in the data</a:t>
            </a:r>
          </a:p>
          <a:p>
            <a:pPr>
              <a:spcBef>
                <a:spcPts val="400"/>
              </a:spcBef>
            </a:pPr>
            <a:endParaRPr lang="en-US" altLang="en-US" dirty="0">
              <a:latin typeface="Calibri" panose="020F0502020204030204" pitchFamily="34" charset="0"/>
            </a:endParaRPr>
          </a:p>
          <a:p>
            <a:pPr>
              <a:spcBef>
                <a:spcPts val="400"/>
              </a:spcBef>
            </a:pPr>
            <a:r>
              <a:rPr lang="en-US" altLang="en-US" dirty="0">
                <a:latin typeface="Calibri" panose="020F0502020204030204" pitchFamily="34" charset="0"/>
              </a:rPr>
              <a:t>Unimodal</a:t>
            </a:r>
          </a:p>
          <a:p>
            <a:pPr lvl="1">
              <a:spcBef>
                <a:spcPts val="400"/>
              </a:spcBef>
            </a:pPr>
            <a:r>
              <a:rPr lang="en-US" altLang="en-US" dirty="0">
                <a:latin typeface="Calibri" panose="020F0502020204030204" pitchFamily="34" charset="0"/>
              </a:rPr>
              <a:t>Empirical formula:</a:t>
            </a:r>
          </a:p>
          <a:p>
            <a:pPr>
              <a:spcBef>
                <a:spcPts val="400"/>
              </a:spcBef>
            </a:pPr>
            <a:endParaRPr lang="en-US" altLang="en-US" dirty="0">
              <a:latin typeface="Calibri" panose="020F0502020204030204" pitchFamily="34" charset="0"/>
            </a:endParaRPr>
          </a:p>
          <a:p>
            <a:pPr>
              <a:spcBef>
                <a:spcPts val="400"/>
              </a:spcBef>
            </a:pPr>
            <a:endParaRPr lang="en-US" altLang="en-US" dirty="0">
              <a:latin typeface="Calibri" panose="020F0502020204030204" pitchFamily="34" charset="0"/>
            </a:endParaRPr>
          </a:p>
          <a:p>
            <a:pPr>
              <a:spcBef>
                <a:spcPts val="400"/>
              </a:spcBef>
            </a:pPr>
            <a:r>
              <a:rPr lang="en-US" altLang="en-US" dirty="0">
                <a:latin typeface="Calibri" panose="020F0502020204030204" pitchFamily="34" charset="0"/>
              </a:rPr>
              <a:t>Multi-modal</a:t>
            </a:r>
          </a:p>
          <a:p>
            <a:pPr lvl="1">
              <a:spcBef>
                <a:spcPts val="400"/>
              </a:spcBef>
            </a:pPr>
            <a:r>
              <a:rPr lang="en-US" altLang="en-US" dirty="0">
                <a:latin typeface="Calibri" panose="020F0502020204030204" pitchFamily="34" charset="0"/>
              </a:rPr>
              <a:t>Bimodal</a:t>
            </a:r>
          </a:p>
          <a:p>
            <a:pPr lvl="1">
              <a:spcBef>
                <a:spcPts val="400"/>
              </a:spcBef>
            </a:pPr>
            <a:endParaRPr lang="en-US" altLang="en-US" dirty="0">
              <a:latin typeface="Calibri" panose="020F0502020204030204" pitchFamily="34" charset="0"/>
            </a:endParaRPr>
          </a:p>
          <a:p>
            <a:pPr lvl="1">
              <a:spcBef>
                <a:spcPts val="400"/>
              </a:spcBef>
            </a:pPr>
            <a:r>
              <a:rPr lang="en-US" altLang="en-US" dirty="0" err="1">
                <a:latin typeface="Calibri" panose="020F0502020204030204" pitchFamily="34" charset="0"/>
              </a:rPr>
              <a:t>Trimodal</a:t>
            </a:r>
            <a:endParaRPr lang="en-US" altLang="en-US" dirty="0">
              <a:latin typeface="Calibri" panose="020F0502020204030204" pitchFamily="34" charset="0"/>
            </a:endParaRPr>
          </a:p>
        </p:txBody>
      </p:sp>
      <p:graphicFrame>
        <p:nvGraphicFramePr>
          <p:cNvPr id="18440" name="Object 7"/>
          <p:cNvGraphicFramePr>
            <a:graphicFrameLocks noChangeAspect="1"/>
          </p:cNvGraphicFramePr>
          <p:nvPr/>
        </p:nvGraphicFramePr>
        <p:xfrm>
          <a:off x="1875423" y="2869740"/>
          <a:ext cx="4449763" cy="420688"/>
        </p:xfrm>
        <a:graphic>
          <a:graphicData uri="http://schemas.openxmlformats.org/presentationml/2006/ole">
            <mc:AlternateContent xmlns:mc="http://schemas.openxmlformats.org/markup-compatibility/2006">
              <mc:Choice xmlns:v="urn:schemas-microsoft-com:vml" Requires="v">
                <p:oleObj name="Equation" r:id="rId3" imgW="2197100" imgH="203200" progId="Equation.3">
                  <p:embed/>
                </p:oleObj>
              </mc:Choice>
              <mc:Fallback>
                <p:oleObj name="Equation" r:id="rId3" imgW="2197100" imgH="203200" progId="Equation.3">
                  <p:embed/>
                  <p:pic>
                    <p:nvPicPr>
                      <p:cNvPr id="18440"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75423" y="2869740"/>
                        <a:ext cx="4449763" cy="4206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43012" name="Picture 4" descr="https://ned.ipac.caltech.edu/level5/March02/Silverman/Figures/figure2_7.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96182" y="4191098"/>
            <a:ext cx="3523997" cy="1862275"/>
          </a:xfrm>
          <a:prstGeom prst="rect">
            <a:avLst/>
          </a:prstGeom>
          <a:noFill/>
          <a:extLst>
            <a:ext uri="{909E8E84-426E-40DD-AFC4-6F175D3DCCD1}">
              <a14:hiddenFill xmlns:a14="http://schemas.microsoft.com/office/drawing/2010/main">
                <a:solidFill>
                  <a:srgbClr val="FFFFFF"/>
                </a:solidFill>
              </a14:hiddenFill>
            </a:ext>
          </a:extLst>
        </p:spPr>
      </p:pic>
      <p:pic>
        <p:nvPicPr>
          <p:cNvPr id="43016" name="Picture 8" descr="http://www.netenrich.com/wp-content/uploads/bimodal-it-pressures.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94244" y="4259172"/>
            <a:ext cx="2693144" cy="1515992"/>
          </a:xfrm>
          <a:prstGeom prst="rect">
            <a:avLst/>
          </a:prstGeom>
          <a:noFill/>
          <a:extLst>
            <a:ext uri="{909E8E84-426E-40DD-AFC4-6F175D3DCCD1}">
              <a14:hiddenFill xmlns:a14="http://schemas.microsoft.com/office/drawing/2010/main">
                <a:solidFill>
                  <a:srgbClr val="FFFFFF"/>
                </a:solidFill>
              </a14:hiddenFill>
            </a:ext>
          </a:extLst>
        </p:spPr>
      </p:pic>
      <p:pic>
        <p:nvPicPr>
          <p:cNvPr id="43021" name="Picture 13" descr="http://www.ndt.net/article/v11n04/benoit/fig4.gif"/>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869573" y="4028969"/>
            <a:ext cx="3124579" cy="2186531"/>
          </a:xfrm>
          <a:prstGeom prst="rect">
            <a:avLst/>
          </a:prstGeom>
          <a:noFill/>
          <a:extLst>
            <a:ext uri="{909E8E84-426E-40DD-AFC4-6F175D3DCCD1}">
              <a14:hiddenFill xmlns:a14="http://schemas.microsoft.com/office/drawing/2010/main">
                <a:solidFill>
                  <a:srgbClr val="FFFFFF"/>
                </a:solidFill>
              </a14:hiddenFill>
            </a:ext>
          </a:extLst>
        </p:spPr>
      </p:pic>
      <p:pic>
        <p:nvPicPr>
          <p:cNvPr id="43023" name="Picture 15" descr="http://www.statisticshowto.com/wp-content/uploads/2013/09/right-skewed.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635095" y="2080019"/>
            <a:ext cx="4468955" cy="18254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0049245"/>
      </p:ext>
    </p:extLst>
  </p:cSld>
  <p:clrMapOvr>
    <a:masterClrMapping/>
  </p:clrMapOvr>
  <p:transition>
    <p:zoom/>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0C0B00-31E3-A536-65D6-545C07E0B88B}"/>
              </a:ext>
            </a:extLst>
          </p:cNvPr>
          <p:cNvSpPr>
            <a:spLocks noGrp="1"/>
          </p:cNvSpPr>
          <p:nvPr>
            <p:ph type="title"/>
          </p:nvPr>
        </p:nvSpPr>
        <p:spPr/>
        <p:txBody>
          <a:bodyPr>
            <a:normAutofit fontScale="90000"/>
          </a:bodyPr>
          <a:lstStyle/>
          <a:p>
            <a:r>
              <a:rPr lang="en-US" dirty="0"/>
              <a:t>Calculation of mode for the grouped data</a:t>
            </a:r>
          </a:p>
        </p:txBody>
      </p:sp>
      <p:sp>
        <p:nvSpPr>
          <p:cNvPr id="3" name="Text Placeholder 2">
            <a:extLst>
              <a:ext uri="{FF2B5EF4-FFF2-40B4-BE49-F238E27FC236}">
                <a16:creationId xmlns:a16="http://schemas.microsoft.com/office/drawing/2014/main" id="{61EFD777-BABE-F706-DAA6-A70703E9120A}"/>
              </a:ext>
            </a:extLst>
          </p:cNvPr>
          <p:cNvSpPr>
            <a:spLocks noGrp="1"/>
          </p:cNvSpPr>
          <p:nvPr>
            <p:ph type="body" sz="half" idx="1"/>
          </p:nvPr>
        </p:nvSpPr>
        <p:spPr>
          <a:xfrm>
            <a:off x="406400" y="1295400"/>
            <a:ext cx="4894649" cy="1175951"/>
          </a:xfrm>
        </p:spPr>
        <p:txBody>
          <a:bodyPr/>
          <a:lstStyle/>
          <a:p>
            <a:r>
              <a:rPr lang="en-US" dirty="0"/>
              <a:t>The modal class is the class interval with the highest frequency.</a:t>
            </a:r>
          </a:p>
          <a:p>
            <a:endParaRPr lang="en-US" dirty="0"/>
          </a:p>
          <a:p>
            <a:pPr marL="0" indent="0">
              <a:buNone/>
            </a:pPr>
            <a:endParaRPr lang="en-US" dirty="0"/>
          </a:p>
          <a:p>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
        <p:nvSpPr>
          <p:cNvPr id="6" name="Slide Number Placeholder 5">
            <a:extLst>
              <a:ext uri="{FF2B5EF4-FFF2-40B4-BE49-F238E27FC236}">
                <a16:creationId xmlns:a16="http://schemas.microsoft.com/office/drawing/2014/main" id="{3EE28364-7B11-2271-1076-AE6E3D0DBCC2}"/>
              </a:ext>
            </a:extLst>
          </p:cNvPr>
          <p:cNvSpPr>
            <a:spLocks noGrp="1"/>
          </p:cNvSpPr>
          <p:nvPr>
            <p:ph type="sldNum" sz="quarter" idx="10"/>
          </p:nvPr>
        </p:nvSpPr>
        <p:spPr/>
        <p:txBody>
          <a:bodyPr/>
          <a:lstStyle/>
          <a:p>
            <a:fld id="{680A1083-1268-4A42-B7F5-4F6EE6F4CD64}" type="slidenum">
              <a:rPr lang="en-US" altLang="en-US" smtClean="0"/>
              <a:pPr/>
              <a:t>19</a:t>
            </a:fld>
            <a:endParaRPr lang="en-US" altLang="en-US"/>
          </a:p>
        </p:txBody>
      </p:sp>
      <p:pic>
        <p:nvPicPr>
          <p:cNvPr id="8" name="Picture 7">
            <a:extLst>
              <a:ext uri="{FF2B5EF4-FFF2-40B4-BE49-F238E27FC236}">
                <a16:creationId xmlns:a16="http://schemas.microsoft.com/office/drawing/2014/main" id="{5C0800C8-B0DF-35E4-110A-B5DEB0B4AEF1}"/>
              </a:ext>
            </a:extLst>
          </p:cNvPr>
          <p:cNvPicPr>
            <a:picLocks noChangeAspect="1"/>
          </p:cNvPicPr>
          <p:nvPr/>
        </p:nvPicPr>
        <p:blipFill>
          <a:blip r:embed="rId2"/>
          <a:stretch>
            <a:fillRect/>
          </a:stretch>
        </p:blipFill>
        <p:spPr>
          <a:xfrm>
            <a:off x="929074" y="2570591"/>
            <a:ext cx="4371975" cy="1000125"/>
          </a:xfrm>
          <a:prstGeom prst="rect">
            <a:avLst/>
          </a:prstGeom>
        </p:spPr>
      </p:pic>
      <p:pic>
        <p:nvPicPr>
          <p:cNvPr id="10" name="Picture 9">
            <a:extLst>
              <a:ext uri="{FF2B5EF4-FFF2-40B4-BE49-F238E27FC236}">
                <a16:creationId xmlns:a16="http://schemas.microsoft.com/office/drawing/2014/main" id="{556DB308-81B1-2ED7-807A-E30CB3375869}"/>
              </a:ext>
            </a:extLst>
          </p:cNvPr>
          <p:cNvPicPr>
            <a:picLocks noChangeAspect="1"/>
          </p:cNvPicPr>
          <p:nvPr/>
        </p:nvPicPr>
        <p:blipFill>
          <a:blip r:embed="rId3"/>
          <a:stretch>
            <a:fillRect/>
          </a:stretch>
        </p:blipFill>
        <p:spPr>
          <a:xfrm>
            <a:off x="5908074" y="2409825"/>
            <a:ext cx="5219700" cy="2571750"/>
          </a:xfrm>
          <a:prstGeom prst="rect">
            <a:avLst/>
          </a:prstGeom>
        </p:spPr>
      </p:pic>
    </p:spTree>
    <p:extLst>
      <p:ext uri="{BB962C8B-B14F-4D97-AF65-F5344CB8AC3E}">
        <p14:creationId xmlns:p14="http://schemas.microsoft.com/office/powerpoint/2010/main" val="2260058788"/>
      </p:ext>
    </p:extLst>
  </p:cSld>
  <p:clrMapOvr>
    <a:masterClrMapping/>
  </p:clrMapOvr>
  <p:transition>
    <p:zoom/>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Rectangle 2"/>
          <p:cNvSpPr>
            <a:spLocks noGrp="1" noChangeArrowheads="1"/>
          </p:cNvSpPr>
          <p:nvPr>
            <p:ph type="title"/>
          </p:nvPr>
        </p:nvSpPr>
        <p:spPr>
          <a:xfrm>
            <a:off x="1452282" y="304800"/>
            <a:ext cx="9269506" cy="685800"/>
          </a:xfrm>
          <a:noFill/>
        </p:spPr>
        <p:txBody>
          <a:bodyPr vert="horz" lIns="92075" tIns="46038" rIns="92075" bIns="46038" rtlCol="0" anchor="ctr">
            <a:normAutofit/>
          </a:bodyPr>
          <a:lstStyle/>
          <a:p>
            <a:r>
              <a:rPr lang="en-US" altLang="en-US" dirty="0"/>
              <a:t>Types of Data Sets: (1) Record Data</a:t>
            </a:r>
          </a:p>
        </p:txBody>
      </p:sp>
      <p:sp>
        <p:nvSpPr>
          <p:cNvPr id="17412" name="Rectangle 3"/>
          <p:cNvSpPr>
            <a:spLocks noGrp="1" noChangeArrowheads="1"/>
          </p:cNvSpPr>
          <p:nvPr>
            <p:ph type="body" idx="1"/>
          </p:nvPr>
        </p:nvSpPr>
        <p:spPr>
          <a:xfrm>
            <a:off x="656664" y="1168214"/>
            <a:ext cx="10954871" cy="5365377"/>
          </a:xfrm>
          <a:noFill/>
        </p:spPr>
        <p:txBody>
          <a:bodyPr vert="horz" lIns="92075" tIns="46038" rIns="92075" bIns="46038" rtlCol="0">
            <a:noAutofit/>
          </a:bodyPr>
          <a:lstStyle/>
          <a:p>
            <a:pPr marL="523881" indent="-342900">
              <a:spcBef>
                <a:spcPts val="0"/>
              </a:spcBef>
            </a:pPr>
            <a:r>
              <a:rPr lang="en-US" altLang="en-US" sz="2400" dirty="0">
                <a:cs typeface="Times New Roman" panose="02020603050405020304" pitchFamily="18" charset="0"/>
              </a:rPr>
              <a:t>Relational records</a:t>
            </a:r>
          </a:p>
          <a:p>
            <a:pPr marL="800100" lvl="1" indent="-342900">
              <a:spcBef>
                <a:spcPts val="0"/>
              </a:spcBef>
            </a:pPr>
            <a:r>
              <a:rPr lang="en-US" altLang="en-US" sz="2400" dirty="0">
                <a:cs typeface="Times New Roman" panose="02020603050405020304" pitchFamily="18" charset="0"/>
              </a:rPr>
              <a:t>Relational tables, highly structured</a:t>
            </a:r>
          </a:p>
          <a:p>
            <a:pPr marL="523881" indent="-342900">
              <a:spcBef>
                <a:spcPts val="0"/>
              </a:spcBef>
            </a:pPr>
            <a:r>
              <a:rPr lang="en-US" altLang="en-US" sz="2400" dirty="0">
                <a:cs typeface="Times New Roman" panose="02020603050405020304" pitchFamily="18" charset="0"/>
              </a:rPr>
              <a:t>Data matrix, e.g., numerical matrix, crosstabs</a:t>
            </a:r>
          </a:p>
          <a:p>
            <a:pPr marL="523881" indent="-342900">
              <a:spcBef>
                <a:spcPts val="0"/>
              </a:spcBef>
            </a:pPr>
            <a:endParaRPr lang="en-US" altLang="en-US" sz="2400" dirty="0">
              <a:cs typeface="Times New Roman" panose="02020603050405020304" pitchFamily="18" charset="0"/>
            </a:endParaRPr>
          </a:p>
          <a:p>
            <a:pPr marL="523881" indent="-342900">
              <a:spcBef>
                <a:spcPts val="0"/>
              </a:spcBef>
            </a:pPr>
            <a:endParaRPr lang="en-US" altLang="en-US" sz="2400" dirty="0">
              <a:cs typeface="Times New Roman" panose="02020603050405020304" pitchFamily="18" charset="0"/>
            </a:endParaRPr>
          </a:p>
          <a:p>
            <a:pPr marL="180981" indent="0">
              <a:spcBef>
                <a:spcPts val="0"/>
              </a:spcBef>
              <a:buNone/>
            </a:pPr>
            <a:endParaRPr lang="en-US" altLang="en-US" sz="2400" dirty="0">
              <a:cs typeface="Times New Roman" panose="02020603050405020304" pitchFamily="18" charset="0"/>
            </a:endParaRPr>
          </a:p>
          <a:p>
            <a:pPr marL="523881" indent="-342900">
              <a:spcBef>
                <a:spcPts val="0"/>
              </a:spcBef>
            </a:pPr>
            <a:endParaRPr lang="en-US" altLang="en-US" sz="2400" dirty="0">
              <a:cs typeface="Times New Roman" panose="02020603050405020304" pitchFamily="18" charset="0"/>
            </a:endParaRPr>
          </a:p>
          <a:p>
            <a:pPr marL="523881" indent="-342900">
              <a:spcBef>
                <a:spcPts val="0"/>
              </a:spcBef>
            </a:pPr>
            <a:endParaRPr lang="en-US" altLang="en-US" sz="2400" dirty="0">
              <a:cs typeface="Times New Roman" panose="02020603050405020304" pitchFamily="18" charset="0"/>
            </a:endParaRPr>
          </a:p>
          <a:p>
            <a:pPr marL="523881" indent="-342900">
              <a:spcBef>
                <a:spcPts val="0"/>
              </a:spcBef>
            </a:pPr>
            <a:r>
              <a:rPr lang="en-US" altLang="en-US" sz="2400" dirty="0">
                <a:cs typeface="Times New Roman" panose="02020603050405020304" pitchFamily="18" charset="0"/>
              </a:rPr>
              <a:t>Transaction data</a:t>
            </a:r>
          </a:p>
          <a:p>
            <a:pPr marL="523881" indent="-342900">
              <a:spcBef>
                <a:spcPts val="0"/>
              </a:spcBef>
            </a:pPr>
            <a:endParaRPr lang="en-US" altLang="en-US" sz="2400" dirty="0">
              <a:cs typeface="Times New Roman" panose="02020603050405020304" pitchFamily="18" charset="0"/>
            </a:endParaRPr>
          </a:p>
          <a:p>
            <a:pPr marL="523881" indent="-342900">
              <a:spcBef>
                <a:spcPts val="0"/>
              </a:spcBef>
            </a:pPr>
            <a:endParaRPr lang="en-US" altLang="en-US" sz="2400" dirty="0">
              <a:cs typeface="Times New Roman" panose="02020603050405020304" pitchFamily="18" charset="0"/>
            </a:endParaRPr>
          </a:p>
          <a:p>
            <a:pPr marL="180981" indent="0">
              <a:spcBef>
                <a:spcPts val="0"/>
              </a:spcBef>
              <a:buNone/>
            </a:pPr>
            <a:endParaRPr lang="en-US" altLang="en-US" sz="2400" dirty="0">
              <a:cs typeface="Times New Roman" panose="02020603050405020304" pitchFamily="18" charset="0"/>
            </a:endParaRPr>
          </a:p>
          <a:p>
            <a:pPr marL="523881" indent="-342900">
              <a:spcBef>
                <a:spcPts val="0"/>
              </a:spcBef>
            </a:pPr>
            <a:endParaRPr lang="en-US" altLang="en-US" sz="2400" dirty="0">
              <a:cs typeface="Times New Roman" panose="02020603050405020304" pitchFamily="18" charset="0"/>
            </a:endParaRPr>
          </a:p>
          <a:p>
            <a:pPr marL="523881" indent="-342900">
              <a:spcBef>
                <a:spcPts val="0"/>
              </a:spcBef>
            </a:pPr>
            <a:r>
              <a:rPr lang="en-US" altLang="en-US" sz="2400" dirty="0">
                <a:cs typeface="Times New Roman" panose="02020603050405020304" pitchFamily="18" charset="0"/>
              </a:rPr>
              <a:t>Document data: Term-frequency vector (matrix) of text documents</a:t>
            </a:r>
          </a:p>
          <a:p>
            <a:pPr marL="523881" indent="-342900">
              <a:spcBef>
                <a:spcPts val="0"/>
              </a:spcBef>
            </a:pPr>
            <a:endParaRPr lang="en-US" altLang="en-US" sz="2400" dirty="0"/>
          </a:p>
        </p:txBody>
      </p:sp>
      <p:graphicFrame>
        <p:nvGraphicFramePr>
          <p:cNvPr id="4" name="Object 4"/>
          <p:cNvGraphicFramePr>
            <a:graphicFrameLocks noChangeAspect="1"/>
          </p:cNvGraphicFramePr>
          <p:nvPr/>
        </p:nvGraphicFramePr>
        <p:xfrm>
          <a:off x="5354451" y="4081502"/>
          <a:ext cx="4117788" cy="1826610"/>
        </p:xfrm>
        <a:graphic>
          <a:graphicData uri="http://schemas.openxmlformats.org/presentationml/2006/ole">
            <mc:AlternateContent xmlns:mc="http://schemas.openxmlformats.org/markup-compatibility/2006">
              <mc:Choice xmlns:v="urn:schemas-microsoft-com:vml" Requires="v">
                <p:oleObj name="Visio" r:id="rId3" imgW="5925718" imgH="2693902" progId="Visio.Drawing.6">
                  <p:embed/>
                </p:oleObj>
              </mc:Choice>
              <mc:Fallback>
                <p:oleObj name="Visio" r:id="rId3" imgW="5925718" imgH="2693902" progId="Visio.Drawing.6">
                  <p:embed/>
                  <p:pic>
                    <p:nvPicPr>
                      <p:cNvPr id="4"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54451" y="4081502"/>
                        <a:ext cx="4117788" cy="1826610"/>
                      </a:xfrm>
                      <a:prstGeom prst="rect">
                        <a:avLst/>
                      </a:prstGeom>
                      <a:noFill/>
                      <a:ln>
                        <a:noFill/>
                      </a:ln>
                      <a:effectLst/>
                    </p:spPr>
                  </p:pic>
                </p:oleObj>
              </mc:Fallback>
            </mc:AlternateContent>
          </a:graphicData>
        </a:graphic>
      </p:graphicFrame>
      <p:graphicFrame>
        <p:nvGraphicFramePr>
          <p:cNvPr id="5" name="Object 6"/>
          <p:cNvGraphicFramePr>
            <a:graphicFrameLocks noChangeAspect="1"/>
          </p:cNvGraphicFramePr>
          <p:nvPr/>
        </p:nvGraphicFramePr>
        <p:xfrm>
          <a:off x="1524000" y="4502116"/>
          <a:ext cx="2881406" cy="1506516"/>
        </p:xfrm>
        <a:graphic>
          <a:graphicData uri="http://schemas.openxmlformats.org/presentationml/2006/ole">
            <mc:AlternateContent xmlns:mc="http://schemas.openxmlformats.org/markup-compatibility/2006">
              <mc:Choice xmlns:v="urn:schemas-microsoft-com:vml" Requires="v">
                <p:oleObj name="Document" r:id="rId5" imgW="3823716" imgH="1999488" progId="Word.Document.8">
                  <p:embed/>
                </p:oleObj>
              </mc:Choice>
              <mc:Fallback>
                <p:oleObj name="Document" r:id="rId5" imgW="3823716" imgH="1999488" progId="Word.Document.8">
                  <p:embed/>
                  <p:pic>
                    <p:nvPicPr>
                      <p:cNvPr id="5"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24000" y="4502116"/>
                        <a:ext cx="2881406" cy="1506516"/>
                      </a:xfrm>
                      <a:prstGeom prst="rect">
                        <a:avLst/>
                      </a:prstGeom>
                      <a:noFill/>
                      <a:ln>
                        <a:noFill/>
                      </a:ln>
                      <a:effectLst/>
                    </p:spPr>
                  </p:pic>
                </p:oleObj>
              </mc:Fallback>
            </mc:AlternateContent>
          </a:graphicData>
        </a:graphic>
      </p:graphicFrame>
      <p:pic>
        <p:nvPicPr>
          <p:cNvPr id="34818" name="Picture 2" descr="http://2.bp.blogspot.com/-HXyE2OrQHKo/Utp0EdlSh7I/AAAAAAAAAK8/fEOu1tXGZEQ/s1600/hvbugogvpujij%5D.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91083" y="1168214"/>
            <a:ext cx="4280133" cy="2850535"/>
          </a:xfrm>
          <a:prstGeom prst="rect">
            <a:avLst/>
          </a:prstGeom>
          <a:noFill/>
          <a:extLst>
            <a:ext uri="{909E8E84-426E-40DD-AFC4-6F175D3DCCD1}">
              <a14:hiddenFill xmlns:a14="http://schemas.microsoft.com/office/drawing/2010/main">
                <a:solidFill>
                  <a:srgbClr val="FFFFFF"/>
                </a:solidFill>
              </a14:hiddenFill>
            </a:ext>
          </a:extLst>
        </p:spPr>
      </p:pic>
      <p:pic>
        <p:nvPicPr>
          <p:cNvPr id="34824" name="Picture 8" descr="http://www.ibm.com/support/knowledgecenter/SS4JCV_7.5.5/com.businessobjects.integration.eclipse.designer.doc/html/images/xtab5.gif"/>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50253" y="2289977"/>
            <a:ext cx="4284382" cy="1791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62850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0C0B00-31E3-A536-65D6-545C07E0B88B}"/>
              </a:ext>
            </a:extLst>
          </p:cNvPr>
          <p:cNvSpPr>
            <a:spLocks noGrp="1"/>
          </p:cNvSpPr>
          <p:nvPr>
            <p:ph type="title"/>
          </p:nvPr>
        </p:nvSpPr>
        <p:spPr/>
        <p:txBody>
          <a:bodyPr>
            <a:normAutofit fontScale="90000"/>
          </a:bodyPr>
          <a:lstStyle/>
          <a:p>
            <a:r>
              <a:rPr lang="en-US" dirty="0"/>
              <a:t>Example problem on mode</a:t>
            </a:r>
          </a:p>
        </p:txBody>
      </p:sp>
      <p:sp>
        <p:nvSpPr>
          <p:cNvPr id="3" name="Text Placeholder 2">
            <a:extLst>
              <a:ext uri="{FF2B5EF4-FFF2-40B4-BE49-F238E27FC236}">
                <a16:creationId xmlns:a16="http://schemas.microsoft.com/office/drawing/2014/main" id="{61EFD777-BABE-F706-DAA6-A70703E9120A}"/>
              </a:ext>
            </a:extLst>
          </p:cNvPr>
          <p:cNvSpPr>
            <a:spLocks noGrp="1"/>
          </p:cNvSpPr>
          <p:nvPr>
            <p:ph type="body" sz="half" idx="1"/>
          </p:nvPr>
        </p:nvSpPr>
        <p:spPr>
          <a:xfrm>
            <a:off x="406400" y="1295400"/>
            <a:ext cx="11357232" cy="5181600"/>
          </a:xfrm>
        </p:spPr>
        <p:txBody>
          <a:bodyPr/>
          <a:lstStyle/>
          <a:p>
            <a:r>
              <a:rPr lang="en-US" dirty="0"/>
              <a:t>Suppose we have the following values for salary (in thousands of dollars), shown</a:t>
            </a:r>
          </a:p>
          <a:p>
            <a:pPr marL="0" indent="0">
              <a:buNone/>
            </a:pPr>
            <a:r>
              <a:rPr lang="en-US" dirty="0"/>
              <a:t>in ascending order: 30, 36, 47, 50, 52, 52, 56, 60, 63, 70, 70, 110. Find the mode.</a:t>
            </a:r>
          </a:p>
          <a:p>
            <a:pPr marL="0" indent="0">
              <a:buNone/>
            </a:pPr>
            <a:endParaRPr lang="en-US" dirty="0"/>
          </a:p>
          <a:p>
            <a:r>
              <a:rPr lang="en-US" dirty="0"/>
              <a:t>The salaries 52,000 and 70,000 occur twice. Hence the data is bimodal. The two modes are $52,000 and $70,000.</a:t>
            </a:r>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
        <p:nvSpPr>
          <p:cNvPr id="6" name="Slide Number Placeholder 5">
            <a:extLst>
              <a:ext uri="{FF2B5EF4-FFF2-40B4-BE49-F238E27FC236}">
                <a16:creationId xmlns:a16="http://schemas.microsoft.com/office/drawing/2014/main" id="{3EE28364-7B11-2271-1076-AE6E3D0DBCC2}"/>
              </a:ext>
            </a:extLst>
          </p:cNvPr>
          <p:cNvSpPr>
            <a:spLocks noGrp="1"/>
          </p:cNvSpPr>
          <p:nvPr>
            <p:ph type="sldNum" sz="quarter" idx="10"/>
          </p:nvPr>
        </p:nvSpPr>
        <p:spPr/>
        <p:txBody>
          <a:bodyPr/>
          <a:lstStyle/>
          <a:p>
            <a:fld id="{680A1083-1268-4A42-B7F5-4F6EE6F4CD64}" type="slidenum">
              <a:rPr lang="en-US" altLang="en-US" smtClean="0"/>
              <a:pPr/>
              <a:t>20</a:t>
            </a:fld>
            <a:endParaRPr lang="en-US" altLang="en-US"/>
          </a:p>
        </p:txBody>
      </p:sp>
    </p:spTree>
    <p:extLst>
      <p:ext uri="{BB962C8B-B14F-4D97-AF65-F5344CB8AC3E}">
        <p14:creationId xmlns:p14="http://schemas.microsoft.com/office/powerpoint/2010/main" val="2678053364"/>
      </p:ext>
    </p:extLst>
  </p:cSld>
  <p:clrMapOvr>
    <a:masterClrMapping/>
  </p:clrMapOvr>
  <p:transition>
    <p:zoom/>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0C0B00-31E3-A536-65D6-545C07E0B88B}"/>
              </a:ext>
            </a:extLst>
          </p:cNvPr>
          <p:cNvSpPr>
            <a:spLocks noGrp="1"/>
          </p:cNvSpPr>
          <p:nvPr>
            <p:ph type="title"/>
          </p:nvPr>
        </p:nvSpPr>
        <p:spPr/>
        <p:txBody>
          <a:bodyPr>
            <a:normAutofit fontScale="90000"/>
          </a:bodyPr>
          <a:lstStyle/>
          <a:p>
            <a:r>
              <a:rPr lang="en-US" dirty="0"/>
              <a:t>Example problem </a:t>
            </a:r>
          </a:p>
        </p:txBody>
      </p:sp>
      <p:sp>
        <p:nvSpPr>
          <p:cNvPr id="3" name="Text Placeholder 2">
            <a:extLst>
              <a:ext uri="{FF2B5EF4-FFF2-40B4-BE49-F238E27FC236}">
                <a16:creationId xmlns:a16="http://schemas.microsoft.com/office/drawing/2014/main" id="{61EFD777-BABE-F706-DAA6-A70703E9120A}"/>
              </a:ext>
            </a:extLst>
          </p:cNvPr>
          <p:cNvSpPr>
            <a:spLocks noGrp="1"/>
          </p:cNvSpPr>
          <p:nvPr>
            <p:ph type="body" sz="half" idx="1"/>
          </p:nvPr>
        </p:nvSpPr>
        <p:spPr>
          <a:xfrm>
            <a:off x="406400" y="1295400"/>
            <a:ext cx="11357232" cy="5181600"/>
          </a:xfrm>
        </p:spPr>
        <p:txBody>
          <a:bodyPr/>
          <a:lstStyle/>
          <a:p>
            <a:r>
              <a:rPr lang="en-US" dirty="0"/>
              <a:t>Suppose we have the following values for age in a group of people, shown</a:t>
            </a:r>
          </a:p>
          <a:p>
            <a:pPr marL="0" indent="0">
              <a:buNone/>
            </a:pPr>
            <a:r>
              <a:rPr lang="en-US" dirty="0"/>
              <a:t>in ascending order: 5, 4, 10, 2, 9. Find the mean, median and mode.</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
        <p:nvSpPr>
          <p:cNvPr id="6" name="Slide Number Placeholder 5">
            <a:extLst>
              <a:ext uri="{FF2B5EF4-FFF2-40B4-BE49-F238E27FC236}">
                <a16:creationId xmlns:a16="http://schemas.microsoft.com/office/drawing/2014/main" id="{3EE28364-7B11-2271-1076-AE6E3D0DBCC2}"/>
              </a:ext>
            </a:extLst>
          </p:cNvPr>
          <p:cNvSpPr>
            <a:spLocks noGrp="1"/>
          </p:cNvSpPr>
          <p:nvPr>
            <p:ph type="sldNum" sz="quarter" idx="10"/>
          </p:nvPr>
        </p:nvSpPr>
        <p:spPr/>
        <p:txBody>
          <a:bodyPr/>
          <a:lstStyle/>
          <a:p>
            <a:fld id="{680A1083-1268-4A42-B7F5-4F6EE6F4CD64}" type="slidenum">
              <a:rPr lang="en-US" altLang="en-US" smtClean="0"/>
              <a:pPr/>
              <a:t>21</a:t>
            </a:fld>
            <a:endParaRPr lang="en-US" altLang="en-US"/>
          </a:p>
        </p:txBody>
      </p:sp>
    </p:spTree>
    <p:extLst>
      <p:ext uri="{BB962C8B-B14F-4D97-AF65-F5344CB8AC3E}">
        <p14:creationId xmlns:p14="http://schemas.microsoft.com/office/powerpoint/2010/main" val="2474438394"/>
      </p:ext>
    </p:extLst>
  </p:cSld>
  <p:clrMapOvr>
    <a:masterClrMapping/>
  </p:clrMapOvr>
  <p:transition>
    <p:zoom/>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0C0B00-31E3-A536-65D6-545C07E0B88B}"/>
              </a:ext>
            </a:extLst>
          </p:cNvPr>
          <p:cNvSpPr>
            <a:spLocks noGrp="1"/>
          </p:cNvSpPr>
          <p:nvPr>
            <p:ph type="title"/>
          </p:nvPr>
        </p:nvSpPr>
        <p:spPr/>
        <p:txBody>
          <a:bodyPr>
            <a:normAutofit fontScale="90000"/>
          </a:bodyPr>
          <a:lstStyle/>
          <a:p>
            <a:r>
              <a:rPr lang="en-US" dirty="0"/>
              <a:t>Solution</a:t>
            </a:r>
          </a:p>
        </p:txBody>
      </p:sp>
      <p:sp>
        <p:nvSpPr>
          <p:cNvPr id="3" name="Text Placeholder 2">
            <a:extLst>
              <a:ext uri="{FF2B5EF4-FFF2-40B4-BE49-F238E27FC236}">
                <a16:creationId xmlns:a16="http://schemas.microsoft.com/office/drawing/2014/main" id="{61EFD777-BABE-F706-DAA6-A70703E9120A}"/>
              </a:ext>
            </a:extLst>
          </p:cNvPr>
          <p:cNvSpPr>
            <a:spLocks noGrp="1"/>
          </p:cNvSpPr>
          <p:nvPr>
            <p:ph type="body" sz="half" idx="1"/>
          </p:nvPr>
        </p:nvSpPr>
        <p:spPr>
          <a:xfrm>
            <a:off x="406400" y="1295400"/>
            <a:ext cx="11357232" cy="5181600"/>
          </a:xfrm>
        </p:spPr>
        <p:txBody>
          <a:bodyPr/>
          <a:lstStyle/>
          <a:p>
            <a:r>
              <a:rPr lang="en-US" dirty="0"/>
              <a:t>Suppose we have the following values for age in a group of people, shown</a:t>
            </a:r>
          </a:p>
          <a:p>
            <a:pPr marL="0" indent="0">
              <a:buNone/>
            </a:pPr>
            <a:r>
              <a:rPr lang="en-US" dirty="0"/>
              <a:t>in ascending order: 5, 4, 10, 2, 9. Find the mean, median and mode.</a:t>
            </a:r>
          </a:p>
          <a:p>
            <a:r>
              <a:rPr lang="en-US" b="1" dirty="0"/>
              <a:t>Mean</a:t>
            </a:r>
            <a:r>
              <a:rPr lang="en-US" dirty="0"/>
              <a:t> : 5+4+10+2+9/5 = 30/5 =6</a:t>
            </a:r>
          </a:p>
          <a:p>
            <a:pPr marL="0" indent="0">
              <a:buNone/>
            </a:pPr>
            <a:endParaRPr lang="en-US" dirty="0"/>
          </a:p>
          <a:p>
            <a:r>
              <a:rPr lang="en-US" b="1" dirty="0"/>
              <a:t>Median</a:t>
            </a:r>
            <a:r>
              <a:rPr lang="en-US" dirty="0"/>
              <a:t> : The dataset in ascending order will be 2,4,5,9,10. Since there are 5 numbers in the dataset (an odd number of observations), the median is the middle value. The median is 5.</a:t>
            </a:r>
          </a:p>
          <a:p>
            <a:pPr marL="0" indent="0">
              <a:buNone/>
            </a:pPr>
            <a:endParaRPr lang="en-US" dirty="0"/>
          </a:p>
          <a:p>
            <a:r>
              <a:rPr lang="en-US" b="1" dirty="0"/>
              <a:t>Mode</a:t>
            </a:r>
            <a:r>
              <a:rPr lang="en-US" dirty="0"/>
              <a:t> : In this dataset, each number appears only once. Hence, there is no mode for this dataset.</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
        <p:nvSpPr>
          <p:cNvPr id="6" name="Slide Number Placeholder 5">
            <a:extLst>
              <a:ext uri="{FF2B5EF4-FFF2-40B4-BE49-F238E27FC236}">
                <a16:creationId xmlns:a16="http://schemas.microsoft.com/office/drawing/2014/main" id="{3EE28364-7B11-2271-1076-AE6E3D0DBCC2}"/>
              </a:ext>
            </a:extLst>
          </p:cNvPr>
          <p:cNvSpPr>
            <a:spLocks noGrp="1"/>
          </p:cNvSpPr>
          <p:nvPr>
            <p:ph type="sldNum" sz="quarter" idx="10"/>
          </p:nvPr>
        </p:nvSpPr>
        <p:spPr/>
        <p:txBody>
          <a:bodyPr/>
          <a:lstStyle/>
          <a:p>
            <a:fld id="{680A1083-1268-4A42-B7F5-4F6EE6F4CD64}" type="slidenum">
              <a:rPr lang="en-US" altLang="en-US" smtClean="0"/>
              <a:pPr/>
              <a:t>22</a:t>
            </a:fld>
            <a:endParaRPr lang="en-US" altLang="en-US"/>
          </a:p>
        </p:txBody>
      </p:sp>
    </p:spTree>
    <p:extLst>
      <p:ext uri="{BB962C8B-B14F-4D97-AF65-F5344CB8AC3E}">
        <p14:creationId xmlns:p14="http://schemas.microsoft.com/office/powerpoint/2010/main" val="739555513"/>
      </p:ext>
    </p:extLst>
  </p:cSld>
  <p:clrMapOvr>
    <a:masterClrMapping/>
  </p:clrMapOvr>
  <p:transition>
    <p:zoom/>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1" name="Rectangle 2"/>
          <p:cNvSpPr>
            <a:spLocks noGrp="1" noChangeArrowheads="1"/>
          </p:cNvSpPr>
          <p:nvPr>
            <p:ph type="title"/>
          </p:nvPr>
        </p:nvSpPr>
        <p:spPr>
          <a:xfrm>
            <a:off x="0" y="228600"/>
            <a:ext cx="7391400" cy="685800"/>
          </a:xfrm>
        </p:spPr>
        <p:txBody>
          <a:bodyPr>
            <a:normAutofit/>
          </a:bodyPr>
          <a:lstStyle/>
          <a:p>
            <a:pPr eaLnBrk="1" hangingPunct="1"/>
            <a:r>
              <a:rPr lang="en-US" altLang="en-US" sz="3200" dirty="0"/>
              <a:t> </a:t>
            </a:r>
            <a:r>
              <a:rPr lang="en-US" altLang="en-US" dirty="0"/>
              <a:t>Symmetric vs. Skewed Data</a:t>
            </a:r>
            <a:endParaRPr lang="en-US" altLang="en-US" sz="3200" dirty="0"/>
          </a:p>
        </p:txBody>
      </p:sp>
      <p:sp>
        <p:nvSpPr>
          <p:cNvPr id="19462" name="Rectangle 3"/>
          <p:cNvSpPr>
            <a:spLocks noGrp="1" noChangeArrowheads="1"/>
          </p:cNvSpPr>
          <p:nvPr>
            <p:ph type="body" sz="half" idx="1"/>
          </p:nvPr>
        </p:nvSpPr>
        <p:spPr>
          <a:xfrm>
            <a:off x="444843" y="1295401"/>
            <a:ext cx="11257005" cy="5181599"/>
          </a:xfrm>
        </p:spPr>
        <p:txBody>
          <a:bodyPr/>
          <a:lstStyle/>
          <a:p>
            <a:pPr eaLnBrk="1" hangingPunct="1">
              <a:lnSpc>
                <a:spcPct val="120000"/>
              </a:lnSpc>
            </a:pPr>
            <a:r>
              <a:rPr lang="en-US" altLang="en-US" dirty="0">
                <a:latin typeface="Calibri" panose="020F0502020204030204" pitchFamily="34" charset="0"/>
              </a:rPr>
              <a:t>Positively skewed : The mode occurs at a value that is smaller than the median.</a:t>
            </a:r>
          </a:p>
          <a:p>
            <a:pPr eaLnBrk="1" hangingPunct="1">
              <a:lnSpc>
                <a:spcPct val="120000"/>
              </a:lnSpc>
            </a:pPr>
            <a:r>
              <a:rPr lang="en-US" altLang="en-US" dirty="0">
                <a:latin typeface="Calibri" panose="020F0502020204030204" pitchFamily="34" charset="0"/>
              </a:rPr>
              <a:t>Negatively skewed : The mode occurs at a value greater than the median.</a:t>
            </a:r>
          </a:p>
        </p:txBody>
      </p:sp>
    </p:spTree>
    <p:extLst>
      <p:ext uri="{BB962C8B-B14F-4D97-AF65-F5344CB8AC3E}">
        <p14:creationId xmlns:p14="http://schemas.microsoft.com/office/powerpoint/2010/main" val="3146674761"/>
      </p:ext>
    </p:extLst>
  </p:cSld>
  <p:clrMapOvr>
    <a:masterClrMapping/>
  </p:clrMapOvr>
  <p:transition>
    <p:zoom/>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0C0B00-31E3-A536-65D6-545C07E0B88B}"/>
              </a:ext>
            </a:extLst>
          </p:cNvPr>
          <p:cNvSpPr>
            <a:spLocks noGrp="1"/>
          </p:cNvSpPr>
          <p:nvPr>
            <p:ph type="title"/>
          </p:nvPr>
        </p:nvSpPr>
        <p:spPr/>
        <p:txBody>
          <a:bodyPr>
            <a:normAutofit/>
          </a:bodyPr>
          <a:lstStyle/>
          <a:p>
            <a:pPr eaLnBrk="1" hangingPunct="1">
              <a:lnSpc>
                <a:spcPct val="120000"/>
              </a:lnSpc>
            </a:pPr>
            <a:r>
              <a:rPr lang="en-US" altLang="en-US" sz="2800" b="1" dirty="0">
                <a:latin typeface="Calibri" panose="020F0502020204030204" pitchFamily="34" charset="0"/>
              </a:rPr>
              <a:t>Median, mean and mode of symmetric, positively and negatively skewed data</a:t>
            </a:r>
          </a:p>
        </p:txBody>
      </p:sp>
      <p:sp>
        <p:nvSpPr>
          <p:cNvPr id="3" name="Text Placeholder 2">
            <a:extLst>
              <a:ext uri="{FF2B5EF4-FFF2-40B4-BE49-F238E27FC236}">
                <a16:creationId xmlns:a16="http://schemas.microsoft.com/office/drawing/2014/main" id="{61EFD777-BABE-F706-DAA6-A70703E9120A}"/>
              </a:ext>
            </a:extLst>
          </p:cNvPr>
          <p:cNvSpPr>
            <a:spLocks noGrp="1"/>
          </p:cNvSpPr>
          <p:nvPr>
            <p:ph type="body" sz="half" idx="1"/>
          </p:nvPr>
        </p:nvSpPr>
        <p:spPr>
          <a:xfrm>
            <a:off x="406400" y="1295400"/>
            <a:ext cx="11357232" cy="5181600"/>
          </a:xfrm>
        </p:spPr>
        <p:txBody>
          <a:bodyPr/>
          <a:lstStyle/>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
        <p:nvSpPr>
          <p:cNvPr id="6" name="Slide Number Placeholder 5">
            <a:extLst>
              <a:ext uri="{FF2B5EF4-FFF2-40B4-BE49-F238E27FC236}">
                <a16:creationId xmlns:a16="http://schemas.microsoft.com/office/drawing/2014/main" id="{3EE28364-7B11-2271-1076-AE6E3D0DBCC2}"/>
              </a:ext>
            </a:extLst>
          </p:cNvPr>
          <p:cNvSpPr>
            <a:spLocks noGrp="1"/>
          </p:cNvSpPr>
          <p:nvPr>
            <p:ph type="sldNum" sz="quarter" idx="10"/>
          </p:nvPr>
        </p:nvSpPr>
        <p:spPr/>
        <p:txBody>
          <a:bodyPr/>
          <a:lstStyle/>
          <a:p>
            <a:fld id="{680A1083-1268-4A42-B7F5-4F6EE6F4CD64}" type="slidenum">
              <a:rPr lang="en-US" altLang="en-US" smtClean="0"/>
              <a:pPr/>
              <a:t>24</a:t>
            </a:fld>
            <a:endParaRPr lang="en-US" altLang="en-US"/>
          </a:p>
        </p:txBody>
      </p:sp>
      <p:pic>
        <p:nvPicPr>
          <p:cNvPr id="19465" name="Picture 10" descr="ha02skew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3200" y="3375197"/>
            <a:ext cx="3810000" cy="309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4" name="Picture 8" descr="leftskewe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a:xfrm>
            <a:off x="3861487" y="1485556"/>
            <a:ext cx="3901131" cy="3017281"/>
          </a:xfrm>
          <a:prstGeom prst="rect">
            <a:avLst/>
          </a:prstGeom>
          <a:noFill/>
        </p:spPr>
      </p:pic>
      <p:pic>
        <p:nvPicPr>
          <p:cNvPr id="19463" name="Picture 6" descr="rightskewed"/>
          <p:cNvPicPr>
            <a:picLocks noGrp="1" noChangeAspect="1" noChangeArrowheads="1"/>
          </p:cNvPicPr>
          <p:nvPr>
            <p:ph sz="quarter" idx="2"/>
          </p:nvPr>
        </p:nvPicPr>
        <p:blipFill>
          <a:blip r:embed="rId5">
            <a:extLst>
              <a:ext uri="{28A0092B-C50C-407E-A947-70E740481C1C}">
                <a14:useLocalDpi xmlns:a14="http://schemas.microsoft.com/office/drawing/2010/main" val="0"/>
              </a:ext>
            </a:extLst>
          </a:blip>
          <a:srcRect/>
          <a:stretch>
            <a:fillRect/>
          </a:stretch>
        </p:blipFill>
        <p:spPr>
          <a:xfrm>
            <a:off x="7362825" y="2571836"/>
            <a:ext cx="4800600" cy="4048125"/>
          </a:xfrm>
          <a:noFill/>
        </p:spPr>
      </p:pic>
      <p:sp>
        <p:nvSpPr>
          <p:cNvPr id="19468" name="Rectangle 13"/>
          <p:cNvSpPr>
            <a:spLocks noChangeArrowheads="1"/>
          </p:cNvSpPr>
          <p:nvPr/>
        </p:nvSpPr>
        <p:spPr bwMode="auto">
          <a:xfrm>
            <a:off x="788087" y="3429000"/>
            <a:ext cx="19812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lnSpc>
                <a:spcPct val="120000"/>
              </a:lnSpc>
              <a:buFont typeface="Wingdings" panose="05000000000000000000" pitchFamily="2" charset="2"/>
              <a:buNone/>
            </a:pPr>
            <a:r>
              <a:rPr lang="en-US" altLang="en-US" sz="2400" dirty="0"/>
              <a:t>symmetric</a:t>
            </a:r>
          </a:p>
        </p:txBody>
      </p:sp>
      <p:sp>
        <p:nvSpPr>
          <p:cNvPr id="19466" name="Rectangle 11"/>
          <p:cNvSpPr>
            <a:spLocks noChangeArrowheads="1"/>
          </p:cNvSpPr>
          <p:nvPr/>
        </p:nvSpPr>
        <p:spPr bwMode="auto">
          <a:xfrm>
            <a:off x="4818191" y="1517392"/>
            <a:ext cx="253365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lnSpc>
                <a:spcPct val="120000"/>
              </a:lnSpc>
              <a:buFont typeface="Wingdings" panose="05000000000000000000" pitchFamily="2" charset="2"/>
              <a:buNone/>
            </a:pPr>
            <a:r>
              <a:rPr lang="en-US" altLang="en-US" sz="2400" dirty="0"/>
              <a:t>positively skewed</a:t>
            </a:r>
          </a:p>
        </p:txBody>
      </p:sp>
      <p:sp>
        <p:nvSpPr>
          <p:cNvPr id="19467" name="Rectangle 12"/>
          <p:cNvSpPr>
            <a:spLocks noChangeArrowheads="1"/>
          </p:cNvSpPr>
          <p:nvPr/>
        </p:nvSpPr>
        <p:spPr bwMode="auto">
          <a:xfrm>
            <a:off x="8916173" y="2867025"/>
            <a:ext cx="2657475" cy="56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lnSpc>
                <a:spcPct val="120000"/>
              </a:lnSpc>
              <a:buFont typeface="Wingdings" panose="05000000000000000000" pitchFamily="2" charset="2"/>
              <a:buNone/>
            </a:pPr>
            <a:r>
              <a:rPr lang="en-US" altLang="en-US" sz="2400" dirty="0"/>
              <a:t>negatively skewed</a:t>
            </a:r>
          </a:p>
        </p:txBody>
      </p:sp>
    </p:spTree>
    <p:extLst>
      <p:ext uri="{BB962C8B-B14F-4D97-AF65-F5344CB8AC3E}">
        <p14:creationId xmlns:p14="http://schemas.microsoft.com/office/powerpoint/2010/main" val="1925433039"/>
      </p:ext>
    </p:extLst>
  </p:cSld>
  <p:clrMapOvr>
    <a:masterClrMapping/>
  </p:clrMapOvr>
  <p:transition>
    <p:zoom/>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Rectangle 2"/>
          <p:cNvSpPr>
            <a:spLocks noGrp="1" noChangeArrowheads="1"/>
          </p:cNvSpPr>
          <p:nvPr>
            <p:ph type="title"/>
          </p:nvPr>
        </p:nvSpPr>
        <p:spPr>
          <a:xfrm>
            <a:off x="466725" y="380999"/>
            <a:ext cx="11077575" cy="714376"/>
          </a:xfrm>
        </p:spPr>
        <p:txBody>
          <a:bodyPr>
            <a:normAutofit/>
          </a:bodyPr>
          <a:lstStyle/>
          <a:p>
            <a:pPr eaLnBrk="1" hangingPunct="1"/>
            <a:r>
              <a:rPr lang="en-US" altLang="en-US" dirty="0"/>
              <a:t>Properties of Normal Distribution Curve</a:t>
            </a:r>
          </a:p>
        </p:txBody>
      </p:sp>
      <p:pic>
        <p:nvPicPr>
          <p:cNvPr id="7" name="Picture 2" descr="https://upload.wikimedia.org/wikipedia/commons/a/a9/Empirical_Rul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83977" y="1611444"/>
            <a:ext cx="6600382" cy="478935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1870321" y="1226723"/>
            <a:ext cx="6427693" cy="384721"/>
          </a:xfrm>
          <a:prstGeom prst="rect">
            <a:avLst/>
          </a:prstGeom>
          <a:solidFill>
            <a:srgbClr val="FFFF00"/>
          </a:solidFill>
        </p:spPr>
        <p:txBody>
          <a:bodyPr wrap="square" rtlCol="0">
            <a:spAutoFit/>
          </a:bodyPr>
          <a:lstStyle/>
          <a:p>
            <a:pPr algn="ctr"/>
            <a:r>
              <a:rPr lang="en-US" dirty="0">
                <a:latin typeface="Calibri" panose="020F0502020204030204" pitchFamily="34" charset="0"/>
              </a:rPr>
              <a:t>← — ————</a:t>
            </a:r>
            <a:r>
              <a:rPr lang="en-US" dirty="0"/>
              <a:t>Represent data dispersion, spread </a:t>
            </a:r>
            <a:r>
              <a:rPr lang="en-US" dirty="0">
                <a:latin typeface="Calibri" panose="020F0502020204030204" pitchFamily="34" charset="0"/>
              </a:rPr>
              <a:t>— ————→</a:t>
            </a:r>
            <a:endParaRPr lang="en-US" dirty="0"/>
          </a:p>
        </p:txBody>
      </p:sp>
      <p:sp>
        <p:nvSpPr>
          <p:cNvPr id="5" name="TextBox 4"/>
          <p:cNvSpPr txBox="1"/>
          <p:nvPr/>
        </p:nvSpPr>
        <p:spPr>
          <a:xfrm>
            <a:off x="5620871" y="6400799"/>
            <a:ext cx="3116414" cy="384721"/>
          </a:xfrm>
          <a:prstGeom prst="rect">
            <a:avLst/>
          </a:prstGeom>
          <a:solidFill>
            <a:srgbClr val="92D050"/>
          </a:solidFill>
        </p:spPr>
        <p:txBody>
          <a:bodyPr wrap="square" rtlCol="0">
            <a:spAutoFit/>
          </a:bodyPr>
          <a:lstStyle/>
          <a:p>
            <a:pPr algn="ctr"/>
            <a:r>
              <a:rPr lang="en-US" dirty="0"/>
              <a:t>Represent central tendency</a:t>
            </a:r>
          </a:p>
        </p:txBody>
      </p:sp>
      <p:sp>
        <p:nvSpPr>
          <p:cNvPr id="3" name="Curved Up Arrow 2"/>
          <p:cNvSpPr/>
          <p:nvPr/>
        </p:nvSpPr>
        <p:spPr>
          <a:xfrm rot="11778644" flipV="1">
            <a:off x="4969544" y="6506625"/>
            <a:ext cx="797220" cy="304196"/>
          </a:xfrm>
          <a:prstGeom prst="curvedUpArrow">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148520130"/>
      </p:ext>
    </p:extLst>
  </p:cSld>
  <p:clrMapOvr>
    <a:masterClrMapping/>
  </p:clrMapOvr>
  <p:transition>
    <p:zoom/>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2"/>
          <p:cNvSpPr>
            <a:spLocks noGrp="1" noChangeArrowheads="1"/>
          </p:cNvSpPr>
          <p:nvPr>
            <p:ph type="title"/>
          </p:nvPr>
        </p:nvSpPr>
        <p:spPr>
          <a:xfrm>
            <a:off x="-252663" y="1"/>
            <a:ext cx="12669252" cy="938462"/>
          </a:xfrm>
        </p:spPr>
        <p:txBody>
          <a:bodyPr>
            <a:noAutofit/>
          </a:bodyPr>
          <a:lstStyle/>
          <a:p>
            <a:r>
              <a:rPr lang="en-US" altLang="en-US" sz="3600" dirty="0"/>
              <a:t>Measures Data Distribution: Variance and Standard Deviation</a:t>
            </a:r>
          </a:p>
        </p:txBody>
      </p:sp>
      <p:sp>
        <p:nvSpPr>
          <p:cNvPr id="20484" name="Rectangle 3"/>
          <p:cNvSpPr>
            <a:spLocks noGrp="1" noChangeArrowheads="1"/>
          </p:cNvSpPr>
          <p:nvPr>
            <p:ph type="body" sz="half" idx="1"/>
          </p:nvPr>
        </p:nvSpPr>
        <p:spPr>
          <a:xfrm>
            <a:off x="571500" y="1142999"/>
            <a:ext cx="10788162" cy="1825891"/>
          </a:xfrm>
        </p:spPr>
        <p:txBody>
          <a:bodyPr/>
          <a:lstStyle/>
          <a:p>
            <a:pPr eaLnBrk="1" hangingPunct="1">
              <a:buSzPct val="80000"/>
            </a:pPr>
            <a:r>
              <a:rPr lang="en-US" altLang="en-US" dirty="0">
                <a:latin typeface="Calibri" panose="020F0502020204030204" pitchFamily="34" charset="0"/>
              </a:rPr>
              <a:t>Variance and standard deviation (</a:t>
            </a:r>
            <a:r>
              <a:rPr lang="en-US" altLang="en-US" i="1" dirty="0">
                <a:latin typeface="Calibri" panose="020F0502020204030204" pitchFamily="34" charset="0"/>
              </a:rPr>
              <a:t>sample:</a:t>
            </a:r>
            <a:r>
              <a:rPr lang="en-US" altLang="en-US" dirty="0">
                <a:latin typeface="Calibri" panose="020F0502020204030204" pitchFamily="34" charset="0"/>
              </a:rPr>
              <a:t> </a:t>
            </a:r>
            <a:r>
              <a:rPr lang="en-US" altLang="en-US" i="1" dirty="0">
                <a:latin typeface="Calibri" panose="020F0502020204030204" pitchFamily="34" charset="0"/>
              </a:rPr>
              <a:t>s, population: </a:t>
            </a:r>
            <a:r>
              <a:rPr lang="el-GR" altLang="en-US" i="1" dirty="0">
                <a:latin typeface="Calibri" panose="020F0502020204030204" pitchFamily="34" charset="0"/>
              </a:rPr>
              <a:t>σ</a:t>
            </a:r>
            <a:r>
              <a:rPr lang="en-US" altLang="en-US" i="1" dirty="0">
                <a:latin typeface="Calibri" panose="020F0502020204030204" pitchFamily="34" charset="0"/>
              </a:rPr>
              <a:t>)</a:t>
            </a:r>
            <a:endParaRPr lang="en-US" altLang="en-US" dirty="0">
              <a:latin typeface="Calibri" panose="020F0502020204030204" pitchFamily="34" charset="0"/>
            </a:endParaRPr>
          </a:p>
          <a:p>
            <a:pPr lvl="1" eaLnBrk="1" hangingPunct="1">
              <a:buSzPct val="80000"/>
            </a:pPr>
            <a:r>
              <a:rPr lang="en-US" altLang="en-US" b="1" dirty="0">
                <a:latin typeface="Calibri" panose="020F0502020204030204" pitchFamily="34" charset="0"/>
              </a:rPr>
              <a:t>Variance</a:t>
            </a:r>
            <a:r>
              <a:rPr lang="en-US" altLang="en-US" dirty="0">
                <a:latin typeface="Calibri" panose="020F0502020204030204" pitchFamily="34" charset="0"/>
              </a:rPr>
              <a:t>: (algebraic, scalable computation)</a:t>
            </a:r>
          </a:p>
          <a:p>
            <a:pPr lvl="3"/>
            <a:r>
              <a:rPr lang="en-US" altLang="en-US" dirty="0">
                <a:latin typeface="Calibri" panose="020F0502020204030204" pitchFamily="34" charset="0"/>
              </a:rPr>
              <a:t>Q: Can you compute it incrementally and efficiently?</a:t>
            </a:r>
          </a:p>
          <a:p>
            <a:pPr marL="200021" lvl="1" indent="0" eaLnBrk="1" hangingPunct="1">
              <a:buSzPct val="80000"/>
              <a:buNone/>
            </a:pPr>
            <a:endParaRPr lang="en-US" altLang="en-US" dirty="0">
              <a:latin typeface="Calibri" panose="020F0502020204030204" pitchFamily="34" charset="0"/>
            </a:endParaRPr>
          </a:p>
          <a:p>
            <a:pPr lvl="1" eaLnBrk="1" hangingPunct="1">
              <a:buSzPct val="80000"/>
            </a:pPr>
            <a:endParaRPr lang="en-US" altLang="en-US" b="1" dirty="0">
              <a:latin typeface="Calibri" panose="020F0502020204030204" pitchFamily="34" charset="0"/>
            </a:endParaRPr>
          </a:p>
          <a:p>
            <a:pPr lvl="1" eaLnBrk="1" hangingPunct="1">
              <a:buSzPct val="80000"/>
            </a:pPr>
            <a:endParaRPr lang="en-US" altLang="en-US" b="1" dirty="0">
              <a:latin typeface="Calibri" panose="020F0502020204030204" pitchFamily="34" charset="0"/>
            </a:endParaRPr>
          </a:p>
          <a:p>
            <a:pPr lvl="1" eaLnBrk="1" hangingPunct="1">
              <a:buSzPct val="80000"/>
            </a:pPr>
            <a:endParaRPr lang="en-US" altLang="en-US" b="1" dirty="0">
              <a:latin typeface="Calibri" panose="020F0502020204030204" pitchFamily="34" charset="0"/>
            </a:endParaRPr>
          </a:p>
          <a:p>
            <a:pPr lvl="1" eaLnBrk="1" hangingPunct="1">
              <a:buSzPct val="80000"/>
            </a:pPr>
            <a:endParaRPr lang="en-US" altLang="en-US" b="1" dirty="0">
              <a:latin typeface="Calibri" panose="020F0502020204030204" pitchFamily="34" charset="0"/>
            </a:endParaRPr>
          </a:p>
          <a:p>
            <a:pPr lvl="1" eaLnBrk="1" hangingPunct="1">
              <a:buSzPct val="80000"/>
            </a:pPr>
            <a:endParaRPr lang="en-US" altLang="en-US" b="1" dirty="0">
              <a:latin typeface="Calibri" panose="020F0502020204030204" pitchFamily="34" charset="0"/>
            </a:endParaRPr>
          </a:p>
          <a:p>
            <a:pPr lvl="1" eaLnBrk="1" hangingPunct="1">
              <a:buSzPct val="80000"/>
            </a:pPr>
            <a:endParaRPr lang="en-US" altLang="en-US" b="1" dirty="0">
              <a:latin typeface="Calibri" panose="020F0502020204030204" pitchFamily="34" charset="0"/>
            </a:endParaRPr>
          </a:p>
          <a:p>
            <a:pPr lvl="1" eaLnBrk="1" hangingPunct="1">
              <a:buSzPct val="80000"/>
            </a:pPr>
            <a:r>
              <a:rPr lang="en-US" altLang="en-US" b="1" dirty="0">
                <a:latin typeface="Calibri" panose="020F0502020204030204" pitchFamily="34" charset="0"/>
              </a:rPr>
              <a:t>Standard deviation</a:t>
            </a:r>
            <a:r>
              <a:rPr lang="en-US" altLang="en-US" i="1" dirty="0">
                <a:latin typeface="Calibri" panose="020F0502020204030204" pitchFamily="34" charset="0"/>
              </a:rPr>
              <a:t> s (or </a:t>
            </a:r>
            <a:r>
              <a:rPr lang="el-GR" altLang="en-US" i="1" dirty="0">
                <a:latin typeface="Calibri" panose="020F0502020204030204" pitchFamily="34" charset="0"/>
              </a:rPr>
              <a:t>σ</a:t>
            </a:r>
            <a:r>
              <a:rPr lang="en-US" altLang="en-US" i="1" dirty="0">
                <a:latin typeface="Calibri" panose="020F0502020204030204" pitchFamily="34" charset="0"/>
              </a:rPr>
              <a:t>) </a:t>
            </a:r>
            <a:r>
              <a:rPr lang="en-US" altLang="en-US" dirty="0">
                <a:latin typeface="Calibri" panose="020F0502020204030204" pitchFamily="34" charset="0"/>
              </a:rPr>
              <a:t>is the square root of variance </a:t>
            </a:r>
            <a:r>
              <a:rPr lang="en-US" altLang="en-US" i="1" dirty="0">
                <a:latin typeface="Calibri" panose="020F0502020204030204" pitchFamily="34" charset="0"/>
              </a:rPr>
              <a:t>s</a:t>
            </a:r>
            <a:r>
              <a:rPr lang="en-US" altLang="en-US" i="1" baseline="30000" dirty="0">
                <a:latin typeface="Calibri" panose="020F0502020204030204" pitchFamily="34" charset="0"/>
              </a:rPr>
              <a:t>2 (</a:t>
            </a:r>
            <a:r>
              <a:rPr lang="en-US" altLang="en-US" i="1" dirty="0">
                <a:latin typeface="Calibri" panose="020F0502020204030204" pitchFamily="34" charset="0"/>
              </a:rPr>
              <a:t>or</a:t>
            </a:r>
            <a:r>
              <a:rPr lang="en-US" altLang="en-US" i="1" baseline="30000" dirty="0">
                <a:latin typeface="Calibri" panose="020F0502020204030204" pitchFamily="34" charset="0"/>
              </a:rPr>
              <a:t> </a:t>
            </a:r>
            <a:r>
              <a:rPr lang="el-GR" altLang="en-US" i="1" dirty="0">
                <a:latin typeface="Calibri" panose="020F0502020204030204" pitchFamily="34" charset="0"/>
              </a:rPr>
              <a:t>σ</a:t>
            </a:r>
            <a:r>
              <a:rPr lang="en-US" altLang="en-US" i="1" baseline="30000" dirty="0">
                <a:latin typeface="Calibri" panose="020F0502020204030204" pitchFamily="34" charset="0"/>
              </a:rPr>
              <a:t>2)</a:t>
            </a:r>
          </a:p>
        </p:txBody>
      </p:sp>
      <p:graphicFrame>
        <p:nvGraphicFramePr>
          <p:cNvPr id="20485" name="Object 10"/>
          <p:cNvGraphicFramePr>
            <a:graphicFrameLocks noChangeAspect="1"/>
          </p:cNvGraphicFramePr>
          <p:nvPr/>
        </p:nvGraphicFramePr>
        <p:xfrm>
          <a:off x="1342128" y="2661057"/>
          <a:ext cx="7119846" cy="1162803"/>
        </p:xfrm>
        <a:graphic>
          <a:graphicData uri="http://schemas.openxmlformats.org/presentationml/2006/ole">
            <mc:AlternateContent xmlns:mc="http://schemas.openxmlformats.org/markup-compatibility/2006">
              <mc:Choice xmlns:v="urn:schemas-microsoft-com:vml" Requires="v">
                <p:oleObj name="Equation" r:id="rId3" imgW="2959100" imgH="431800" progId="Equation.3">
                  <p:embed/>
                </p:oleObj>
              </mc:Choice>
              <mc:Fallback>
                <p:oleObj name="Equation" r:id="rId3" imgW="2959100" imgH="431800" progId="Equation.3">
                  <p:embed/>
                  <p:pic>
                    <p:nvPicPr>
                      <p:cNvPr id="20485" name="Object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42128" y="2661057"/>
                        <a:ext cx="7119846" cy="1162803"/>
                      </a:xfrm>
                      <a:prstGeom prst="rect">
                        <a:avLst/>
                      </a:prstGeom>
                      <a:noFill/>
                      <a:ln>
                        <a:noFill/>
                      </a:ln>
                      <a:effectLst/>
                    </p:spPr>
                  </p:pic>
                </p:oleObj>
              </mc:Fallback>
            </mc:AlternateContent>
          </a:graphicData>
        </a:graphic>
      </p:graphicFrame>
      <p:graphicFrame>
        <p:nvGraphicFramePr>
          <p:cNvPr id="20486" name="Object 11"/>
          <p:cNvGraphicFramePr>
            <a:graphicFrameLocks noGrp="1" noChangeAspect="1"/>
          </p:cNvGraphicFramePr>
          <p:nvPr>
            <p:ph sz="half" idx="2"/>
          </p:nvPr>
        </p:nvGraphicFramePr>
        <p:xfrm>
          <a:off x="1342128" y="4030749"/>
          <a:ext cx="6594783" cy="1188661"/>
        </p:xfrm>
        <a:graphic>
          <a:graphicData uri="http://schemas.openxmlformats.org/presentationml/2006/ole">
            <mc:AlternateContent xmlns:mc="http://schemas.openxmlformats.org/markup-compatibility/2006">
              <mc:Choice xmlns:v="urn:schemas-microsoft-com:vml" Requires="v">
                <p:oleObj name="Equation" r:id="rId5" imgW="2235200" imgH="431800" progId="Equation.3">
                  <p:embed/>
                </p:oleObj>
              </mc:Choice>
              <mc:Fallback>
                <p:oleObj name="Equation" r:id="rId5" imgW="2235200" imgH="431800" progId="Equation.3">
                  <p:embed/>
                  <p:pic>
                    <p:nvPicPr>
                      <p:cNvPr id="20486" name="Object 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42128" y="4030749"/>
                        <a:ext cx="6594783" cy="1188661"/>
                      </a:xfrm>
                      <a:prstGeom prst="rect">
                        <a:avLst/>
                      </a:prstGeom>
                      <a:noFill/>
                      <a:ln>
                        <a:noFill/>
                      </a:ln>
                      <a:effectLst/>
                    </p:spPr>
                  </p:pic>
                </p:oleObj>
              </mc:Fallback>
            </mc:AlternateContent>
          </a:graphicData>
        </a:graphic>
      </p:graphicFrame>
      <p:sp>
        <p:nvSpPr>
          <p:cNvPr id="8" name="Striped Right Arrow 7"/>
          <p:cNvSpPr/>
          <p:nvPr/>
        </p:nvSpPr>
        <p:spPr>
          <a:xfrm rot="17157603">
            <a:off x="1217626" y="5083121"/>
            <a:ext cx="855682" cy="272578"/>
          </a:xfrm>
          <a:prstGeom prst="striped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2F6D9B36-AB83-424E-9BAB-4B0FF96448FA}"/>
              </a:ext>
            </a:extLst>
          </p:cNvPr>
          <p:cNvSpPr txBox="1"/>
          <p:nvPr/>
        </p:nvSpPr>
        <p:spPr>
          <a:xfrm>
            <a:off x="8370277" y="3749646"/>
            <a:ext cx="3659160" cy="1261884"/>
          </a:xfrm>
          <a:prstGeom prst="rect">
            <a:avLst/>
          </a:prstGeom>
          <a:solidFill>
            <a:srgbClr val="FFFF00"/>
          </a:solidFill>
        </p:spPr>
        <p:txBody>
          <a:bodyPr wrap="square" rtlCol="0">
            <a:spAutoFit/>
          </a:bodyPr>
          <a:lstStyle/>
          <a:p>
            <a:r>
              <a:rPr lang="en-US" dirty="0"/>
              <a:t>Note: The subtle difference of formulae for sample vs. population</a:t>
            </a:r>
          </a:p>
          <a:p>
            <a:pPr marL="342900" indent="-342900">
              <a:buFont typeface="Arial" panose="020B0604020202020204" pitchFamily="34" charset="0"/>
              <a:buChar char="•"/>
            </a:pPr>
            <a:r>
              <a:rPr lang="en-US" dirty="0"/>
              <a:t>n : the size of the sample </a:t>
            </a:r>
          </a:p>
          <a:p>
            <a:pPr marL="342900" indent="-342900">
              <a:buFont typeface="Arial" panose="020B0604020202020204" pitchFamily="34" charset="0"/>
              <a:buChar char="•"/>
            </a:pPr>
            <a:r>
              <a:rPr lang="en-US" dirty="0"/>
              <a:t>N : the size of the population</a:t>
            </a:r>
          </a:p>
        </p:txBody>
      </p:sp>
      <p:sp>
        <p:nvSpPr>
          <p:cNvPr id="9" name="Striped Right Arrow 7">
            <a:extLst>
              <a:ext uri="{FF2B5EF4-FFF2-40B4-BE49-F238E27FC236}">
                <a16:creationId xmlns:a16="http://schemas.microsoft.com/office/drawing/2014/main" id="{7B9A7D90-230E-44FE-A245-6BDA05186305}"/>
              </a:ext>
            </a:extLst>
          </p:cNvPr>
          <p:cNvSpPr/>
          <p:nvPr/>
        </p:nvSpPr>
        <p:spPr>
          <a:xfrm rot="3572962" flipV="1">
            <a:off x="1974932" y="2211644"/>
            <a:ext cx="931952" cy="258023"/>
          </a:xfrm>
          <a:prstGeom prst="stripedRightArrow">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314275664"/>
      </p:ext>
    </p:extLst>
  </p:cSld>
  <p:clrMapOvr>
    <a:masterClrMapping/>
  </p:clrMapOvr>
  <p:transition>
    <p:zoom/>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1" name="Rectangle 2"/>
          <p:cNvSpPr>
            <a:spLocks noGrp="1" noChangeArrowheads="1"/>
          </p:cNvSpPr>
          <p:nvPr>
            <p:ph type="title"/>
          </p:nvPr>
        </p:nvSpPr>
        <p:spPr>
          <a:xfrm>
            <a:off x="-1" y="228600"/>
            <a:ext cx="12060196" cy="685800"/>
          </a:xfrm>
        </p:spPr>
        <p:txBody>
          <a:bodyPr>
            <a:normAutofit/>
          </a:bodyPr>
          <a:lstStyle/>
          <a:p>
            <a:pPr eaLnBrk="1" hangingPunct="1"/>
            <a:r>
              <a:rPr lang="en-US" altLang="en-US" sz="3200" dirty="0"/>
              <a:t> Example problem : Variance and Standard Deviation</a:t>
            </a:r>
          </a:p>
        </p:txBody>
      </p:sp>
      <p:sp>
        <p:nvSpPr>
          <p:cNvPr id="19462" name="Rectangle 3"/>
          <p:cNvSpPr>
            <a:spLocks noGrp="1" noChangeArrowheads="1"/>
          </p:cNvSpPr>
          <p:nvPr>
            <p:ph type="body" sz="half" idx="1"/>
          </p:nvPr>
        </p:nvSpPr>
        <p:spPr>
          <a:xfrm>
            <a:off x="444843" y="1295401"/>
            <a:ext cx="11257005" cy="5181599"/>
          </a:xfrm>
        </p:spPr>
        <p:txBody>
          <a:bodyPr/>
          <a:lstStyle/>
          <a:p>
            <a:r>
              <a:rPr lang="en-US" dirty="0"/>
              <a:t>Suppose we have the following values for salary (in thousands of dollars), shown</a:t>
            </a:r>
          </a:p>
          <a:p>
            <a:pPr marL="0" indent="0">
              <a:buNone/>
            </a:pPr>
            <a:r>
              <a:rPr lang="en-US" dirty="0"/>
              <a:t>in ascending order: 30, 36, 47, 50, 52, 52, 56, 60, 63, 70, 70, 110.</a:t>
            </a:r>
            <a:r>
              <a:rPr lang="en-US" dirty="0">
                <a:latin typeface="Calibri" panose="020F0502020204030204" pitchFamily="34" charset="0"/>
              </a:rPr>
              <a:t> Find the variance and standard deviation.</a:t>
            </a:r>
          </a:p>
          <a:p>
            <a:pPr eaLnBrk="1" hangingPunct="1">
              <a:lnSpc>
                <a:spcPct val="120000"/>
              </a:lnSpc>
            </a:pPr>
            <a:r>
              <a:rPr lang="en-US" altLang="en-US" dirty="0">
                <a:latin typeface="Calibri" panose="020F0502020204030204" pitchFamily="34" charset="0"/>
              </a:rPr>
              <a:t>Mean = 58</a:t>
            </a:r>
          </a:p>
          <a:p>
            <a:pPr eaLnBrk="1" hangingPunct="1">
              <a:lnSpc>
                <a:spcPct val="120000"/>
              </a:lnSpc>
            </a:pPr>
            <a:endParaRPr lang="en-US" altLang="en-US" dirty="0">
              <a:latin typeface="Calibri" panose="020F0502020204030204" pitchFamily="34" charset="0"/>
            </a:endParaRPr>
          </a:p>
        </p:txBody>
      </p:sp>
      <p:pic>
        <p:nvPicPr>
          <p:cNvPr id="3" name="Picture 2">
            <a:extLst>
              <a:ext uri="{FF2B5EF4-FFF2-40B4-BE49-F238E27FC236}">
                <a16:creationId xmlns:a16="http://schemas.microsoft.com/office/drawing/2014/main" id="{E7A655C8-99E7-8C34-3D2B-1009BD270FA8}"/>
              </a:ext>
            </a:extLst>
          </p:cNvPr>
          <p:cNvPicPr>
            <a:picLocks noChangeAspect="1"/>
          </p:cNvPicPr>
          <p:nvPr/>
        </p:nvPicPr>
        <p:blipFill>
          <a:blip r:embed="rId3"/>
          <a:stretch>
            <a:fillRect/>
          </a:stretch>
        </p:blipFill>
        <p:spPr>
          <a:xfrm>
            <a:off x="3539439" y="3764048"/>
            <a:ext cx="4248150" cy="1381125"/>
          </a:xfrm>
          <a:prstGeom prst="rect">
            <a:avLst/>
          </a:prstGeom>
        </p:spPr>
      </p:pic>
    </p:spTree>
    <p:extLst>
      <p:ext uri="{BB962C8B-B14F-4D97-AF65-F5344CB8AC3E}">
        <p14:creationId xmlns:p14="http://schemas.microsoft.com/office/powerpoint/2010/main" val="2240445917"/>
      </p:ext>
    </p:extLst>
  </p:cSld>
  <p:clrMapOvr>
    <a:masterClrMapping/>
  </p:clrMapOvr>
  <p:transition>
    <p:zoom/>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2"/>
          <p:cNvSpPr>
            <a:spLocks noGrp="1" noChangeArrowheads="1"/>
          </p:cNvSpPr>
          <p:nvPr>
            <p:ph type="title"/>
          </p:nvPr>
        </p:nvSpPr>
        <p:spPr>
          <a:xfrm>
            <a:off x="66675" y="1"/>
            <a:ext cx="12125325" cy="1076324"/>
          </a:xfrm>
        </p:spPr>
        <p:txBody>
          <a:bodyPr>
            <a:normAutofit/>
          </a:bodyPr>
          <a:lstStyle/>
          <a:p>
            <a:r>
              <a:rPr lang="en-US" altLang="en-US" dirty="0"/>
              <a:t>Variance for Single Variable (Numerical Data)</a:t>
            </a:r>
          </a:p>
        </p:txBody>
      </p:sp>
      <p:sp>
        <p:nvSpPr>
          <p:cNvPr id="4100" name="Rectangle 3"/>
          <p:cNvSpPr>
            <a:spLocks noGrp="1" noChangeArrowheads="1"/>
          </p:cNvSpPr>
          <p:nvPr>
            <p:ph type="body" idx="1"/>
          </p:nvPr>
        </p:nvSpPr>
        <p:spPr>
          <a:xfrm>
            <a:off x="583793" y="1246525"/>
            <a:ext cx="10981853" cy="5450312"/>
          </a:xfrm>
        </p:spPr>
        <p:txBody>
          <a:bodyPr/>
          <a:lstStyle/>
          <a:p>
            <a:pPr>
              <a:lnSpc>
                <a:spcPct val="110000"/>
              </a:lnSpc>
            </a:pPr>
            <a:r>
              <a:rPr lang="en-US" altLang="en-US" sz="2400" dirty="0">
                <a:latin typeface="Calibri" panose="020F0502020204030204" pitchFamily="34" charset="0"/>
              </a:rPr>
              <a:t>The variance of a random variable </a:t>
            </a:r>
            <a:r>
              <a:rPr lang="en-US" altLang="en-US" sz="2400" i="1" dirty="0">
                <a:latin typeface="Calibri" panose="020F0502020204030204" pitchFamily="34" charset="0"/>
              </a:rPr>
              <a:t>X</a:t>
            </a:r>
            <a:r>
              <a:rPr lang="en-US" altLang="en-US" sz="2400" dirty="0">
                <a:latin typeface="Calibri" panose="020F0502020204030204" pitchFamily="34" charset="0"/>
              </a:rPr>
              <a:t> provides a measure of how much the value of </a:t>
            </a:r>
            <a:r>
              <a:rPr lang="en-US" altLang="en-US" sz="2400" i="1" dirty="0">
                <a:latin typeface="Calibri" panose="020F0502020204030204" pitchFamily="34" charset="0"/>
              </a:rPr>
              <a:t>X</a:t>
            </a:r>
            <a:r>
              <a:rPr lang="en-US" altLang="en-US" sz="2400" dirty="0">
                <a:latin typeface="Calibri" panose="020F0502020204030204" pitchFamily="34" charset="0"/>
              </a:rPr>
              <a:t> deviates from the mean or expected value of </a:t>
            </a:r>
            <a:r>
              <a:rPr lang="en-US" altLang="en-US" sz="2400" i="1" dirty="0">
                <a:latin typeface="Calibri" panose="020F0502020204030204" pitchFamily="34" charset="0"/>
              </a:rPr>
              <a:t>X:</a:t>
            </a:r>
          </a:p>
          <a:p>
            <a:pPr lvl="2">
              <a:lnSpc>
                <a:spcPct val="110000"/>
              </a:lnSpc>
              <a:buNone/>
            </a:pPr>
            <a:r>
              <a:rPr lang="en-US" altLang="en-US" sz="2400" dirty="0">
                <a:latin typeface="Calibri" panose="020F0502020204030204" pitchFamily="34" charset="0"/>
              </a:rPr>
              <a:t> </a:t>
            </a:r>
          </a:p>
          <a:p>
            <a:pPr marL="0" indent="0">
              <a:lnSpc>
                <a:spcPct val="110000"/>
              </a:lnSpc>
              <a:buNone/>
            </a:pPr>
            <a:endParaRPr lang="en-US" altLang="en-US" sz="2400" b="1" dirty="0">
              <a:latin typeface="Calibri" panose="020F0502020204030204" pitchFamily="34" charset="0"/>
            </a:endParaRPr>
          </a:p>
          <a:p>
            <a:pPr lvl="1">
              <a:lnSpc>
                <a:spcPct val="110000"/>
              </a:lnSpc>
            </a:pPr>
            <a:endParaRPr lang="en-US" altLang="en-US" sz="2400" dirty="0">
              <a:latin typeface="Calibri" panose="020F0502020204030204" pitchFamily="34" charset="0"/>
            </a:endParaRPr>
          </a:p>
          <a:p>
            <a:pPr lvl="1">
              <a:lnSpc>
                <a:spcPct val="110000"/>
              </a:lnSpc>
            </a:pPr>
            <a:r>
              <a:rPr lang="en-US" altLang="en-US" sz="2400" dirty="0">
                <a:latin typeface="Calibri" panose="020F0502020204030204" pitchFamily="34" charset="0"/>
              </a:rPr>
              <a:t> where</a:t>
            </a:r>
            <a:r>
              <a:rPr lang="en-US" altLang="en-US" sz="2400" b="1" dirty="0">
                <a:latin typeface="Calibri" panose="020F0502020204030204" pitchFamily="34" charset="0"/>
              </a:rPr>
              <a:t> </a:t>
            </a:r>
            <a:r>
              <a:rPr lang="el-GR" altLang="en-US" sz="2400" dirty="0">
                <a:latin typeface="Calibri" panose="020F0502020204030204" pitchFamily="34" charset="0"/>
              </a:rPr>
              <a:t>σ</a:t>
            </a:r>
            <a:r>
              <a:rPr lang="en-US" altLang="en-US" sz="2400" baseline="30000" dirty="0">
                <a:latin typeface="Calibri" panose="020F0502020204030204" pitchFamily="34" charset="0"/>
              </a:rPr>
              <a:t>2</a:t>
            </a:r>
            <a:r>
              <a:rPr lang="en-US" altLang="en-US" sz="2400" dirty="0">
                <a:latin typeface="Calibri" panose="020F0502020204030204" pitchFamily="34" charset="0"/>
              </a:rPr>
              <a:t> is the variance of X, </a:t>
            </a:r>
            <a:r>
              <a:rPr lang="el-GR" altLang="en-US" sz="2400" dirty="0">
                <a:latin typeface="Calibri" panose="020F0502020204030204" pitchFamily="34" charset="0"/>
              </a:rPr>
              <a:t>σ</a:t>
            </a:r>
            <a:r>
              <a:rPr lang="en-US" altLang="en-US" sz="2400" dirty="0">
                <a:latin typeface="Calibri" panose="020F0502020204030204" pitchFamily="34" charset="0"/>
              </a:rPr>
              <a:t> is called </a:t>
            </a:r>
            <a:r>
              <a:rPr lang="en-US" altLang="en-US" sz="2400" i="1" dirty="0">
                <a:latin typeface="Calibri" panose="020F0502020204030204" pitchFamily="34" charset="0"/>
              </a:rPr>
              <a:t>standard deviation</a:t>
            </a:r>
          </a:p>
          <a:p>
            <a:pPr marL="733407" lvl="4" indent="0">
              <a:lnSpc>
                <a:spcPct val="110000"/>
              </a:lnSpc>
              <a:buNone/>
            </a:pPr>
            <a:r>
              <a:rPr lang="el-GR" altLang="en-US" sz="2400" dirty="0">
                <a:latin typeface="Calibri" panose="020F0502020204030204" pitchFamily="34" charset="0"/>
              </a:rPr>
              <a:t>µ</a:t>
            </a:r>
            <a:r>
              <a:rPr lang="en-US" altLang="en-US" sz="2400" dirty="0">
                <a:latin typeface="Calibri" panose="020F0502020204030204" pitchFamily="34" charset="0"/>
              </a:rPr>
              <a:t> is the mean, and </a:t>
            </a:r>
            <a:r>
              <a:rPr lang="el-GR" altLang="en-US" sz="2400" dirty="0">
                <a:latin typeface="Calibri" panose="020F0502020204030204" pitchFamily="34" charset="0"/>
              </a:rPr>
              <a:t>µ</a:t>
            </a:r>
            <a:r>
              <a:rPr lang="en-US" altLang="en-US" sz="2400" dirty="0">
                <a:latin typeface="Calibri" panose="020F0502020204030204" pitchFamily="34" charset="0"/>
              </a:rPr>
              <a:t> = E[X] is the expected value of X</a:t>
            </a:r>
          </a:p>
          <a:p>
            <a:pPr lvl="1">
              <a:lnSpc>
                <a:spcPct val="110000"/>
              </a:lnSpc>
            </a:pPr>
            <a:r>
              <a:rPr lang="en-US" altLang="en-US" sz="2400" dirty="0">
                <a:latin typeface="Calibri" panose="020F0502020204030204" pitchFamily="34" charset="0"/>
              </a:rPr>
              <a:t> That is, variance is the expected value of the square deviation from the mean</a:t>
            </a:r>
          </a:p>
          <a:p>
            <a:pPr lvl="1">
              <a:lnSpc>
                <a:spcPct val="110000"/>
              </a:lnSpc>
            </a:pPr>
            <a:r>
              <a:rPr lang="en-US" altLang="en-US" sz="2400" dirty="0">
                <a:latin typeface="Calibri" panose="020F0502020204030204" pitchFamily="34" charset="0"/>
              </a:rPr>
              <a:t> It can also be written as:</a:t>
            </a:r>
          </a:p>
          <a:p>
            <a:pPr>
              <a:lnSpc>
                <a:spcPct val="110000"/>
              </a:lnSpc>
            </a:pPr>
            <a:r>
              <a:rPr lang="en-US" altLang="en-US" sz="2400" dirty="0">
                <a:latin typeface="Calibri" panose="020F0502020204030204" pitchFamily="34" charset="0"/>
              </a:rPr>
              <a:t>Sample variance</a:t>
            </a:r>
          </a:p>
        </p:txBody>
      </p:sp>
      <p:graphicFrame>
        <p:nvGraphicFramePr>
          <p:cNvPr id="10" name="Object 9"/>
          <p:cNvGraphicFramePr>
            <a:graphicFrameLocks noChangeAspect="1"/>
          </p:cNvGraphicFramePr>
          <p:nvPr/>
        </p:nvGraphicFramePr>
        <p:xfrm>
          <a:off x="1785648" y="2179236"/>
          <a:ext cx="7134131" cy="1356115"/>
        </p:xfrm>
        <a:graphic>
          <a:graphicData uri="http://schemas.openxmlformats.org/presentationml/2006/ole">
            <mc:AlternateContent xmlns:mc="http://schemas.openxmlformats.org/markup-compatibility/2006">
              <mc:Choice xmlns:v="urn:schemas-microsoft-com:vml" Requires="v">
                <p:oleObj name="Equation" r:id="rId3" imgW="4178160" imgH="838080" progId="Equation.DSMT4">
                  <p:embed/>
                </p:oleObj>
              </mc:Choice>
              <mc:Fallback>
                <p:oleObj name="Equation" r:id="rId3" imgW="4178160" imgH="838080" progId="Equation.DSMT4">
                  <p:embed/>
                  <p:pic>
                    <p:nvPicPr>
                      <p:cNvPr id="10" name="Object 9"/>
                      <p:cNvPicPr/>
                      <p:nvPr/>
                    </p:nvPicPr>
                    <p:blipFill>
                      <a:blip r:embed="rId4"/>
                      <a:stretch>
                        <a:fillRect/>
                      </a:stretch>
                    </p:blipFill>
                    <p:spPr>
                      <a:xfrm>
                        <a:off x="1785648" y="2179236"/>
                        <a:ext cx="7134131" cy="1356115"/>
                      </a:xfrm>
                      <a:prstGeom prst="rect">
                        <a:avLst/>
                      </a:prstGeom>
                    </p:spPr>
                  </p:pic>
                </p:oleObj>
              </mc:Fallback>
            </mc:AlternateContent>
          </a:graphicData>
        </a:graphic>
      </p:graphicFrame>
      <p:graphicFrame>
        <p:nvGraphicFramePr>
          <p:cNvPr id="11" name="Object 10"/>
          <p:cNvGraphicFramePr>
            <a:graphicFrameLocks noChangeAspect="1"/>
          </p:cNvGraphicFramePr>
          <p:nvPr/>
        </p:nvGraphicFramePr>
        <p:xfrm>
          <a:off x="4598987" y="5029200"/>
          <a:ext cx="6780213" cy="412750"/>
        </p:xfrm>
        <a:graphic>
          <a:graphicData uri="http://schemas.openxmlformats.org/presentationml/2006/ole">
            <mc:AlternateContent xmlns:mc="http://schemas.openxmlformats.org/markup-compatibility/2006">
              <mc:Choice xmlns:v="urn:schemas-microsoft-com:vml" Requires="v">
                <p:oleObj name="Equation" r:id="rId5" imgW="3555720" imgH="228600" progId="Equation.DSMT4">
                  <p:embed/>
                </p:oleObj>
              </mc:Choice>
              <mc:Fallback>
                <p:oleObj name="Equation" r:id="rId5" imgW="3555720" imgH="228600" progId="Equation.DSMT4">
                  <p:embed/>
                  <p:pic>
                    <p:nvPicPr>
                      <p:cNvPr id="11" name="Object 10"/>
                      <p:cNvPicPr/>
                      <p:nvPr/>
                    </p:nvPicPr>
                    <p:blipFill>
                      <a:blip r:embed="rId6"/>
                      <a:stretch>
                        <a:fillRect/>
                      </a:stretch>
                    </p:blipFill>
                    <p:spPr>
                      <a:xfrm>
                        <a:off x="4598987" y="5029200"/>
                        <a:ext cx="6780213" cy="412750"/>
                      </a:xfrm>
                      <a:prstGeom prst="rect">
                        <a:avLst/>
                      </a:prstGeom>
                    </p:spPr>
                  </p:pic>
                </p:oleObj>
              </mc:Fallback>
            </mc:AlternateContent>
          </a:graphicData>
        </a:graphic>
      </p:graphicFrame>
      <mc:AlternateContent xmlns:mc="http://schemas.openxmlformats.org/markup-compatibility/2006" xmlns:a14="http://schemas.microsoft.com/office/drawing/2010/main">
        <mc:Choice Requires="a14">
          <p:sp>
            <p:nvSpPr>
              <p:cNvPr id="2" name="矩形 1">
                <a:extLst>
                  <a:ext uri="{FF2B5EF4-FFF2-40B4-BE49-F238E27FC236}">
                    <a16:creationId xmlns:a16="http://schemas.microsoft.com/office/drawing/2014/main" id="{E27FB607-6D8E-4F49-96A6-5B56B3FF1FAF}"/>
                  </a:ext>
                </a:extLst>
              </p:cNvPr>
              <p:cNvSpPr/>
              <p:nvPr/>
            </p:nvSpPr>
            <p:spPr>
              <a:xfrm>
                <a:off x="2565197" y="5666130"/>
                <a:ext cx="8414918" cy="932628"/>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altLang="en-US" sz="2000" i="1">
                              <a:latin typeface="Cambria Math" panose="02040503050406030204" pitchFamily="18" charset="0"/>
                            </a:rPr>
                          </m:ctrlPr>
                        </m:sSupPr>
                        <m:e>
                          <m:r>
                            <a:rPr lang="en-US" altLang="en-US" sz="2000" i="1">
                              <a:latin typeface="Cambria Math" panose="02040503050406030204" pitchFamily="18" charset="0"/>
                            </a:rPr>
                            <m:t>𝑠</m:t>
                          </m:r>
                        </m:e>
                        <m:sup>
                          <m:r>
                            <a:rPr lang="en-US" altLang="en-US" sz="2000" i="1">
                              <a:latin typeface="Cambria Math" panose="02040503050406030204" pitchFamily="18" charset="0"/>
                            </a:rPr>
                            <m:t>2</m:t>
                          </m:r>
                        </m:sup>
                      </m:sSup>
                      <m:r>
                        <a:rPr lang="en-US" altLang="en-US" sz="2000" i="1">
                          <a:latin typeface="Cambria Math" panose="02040503050406030204" pitchFamily="18" charset="0"/>
                        </a:rPr>
                        <m:t>=</m:t>
                      </m:r>
                      <m:f>
                        <m:fPr>
                          <m:ctrlPr>
                            <a:rPr lang="en-US" altLang="en-US" sz="2000" i="1">
                              <a:latin typeface="Cambria Math" panose="02040503050406030204" pitchFamily="18" charset="0"/>
                            </a:rPr>
                          </m:ctrlPr>
                        </m:fPr>
                        <m:num>
                          <m:r>
                            <a:rPr lang="en-US" altLang="en-US" sz="2000" i="1">
                              <a:latin typeface="Cambria Math" panose="02040503050406030204" pitchFamily="18" charset="0"/>
                            </a:rPr>
                            <m:t>1</m:t>
                          </m:r>
                        </m:num>
                        <m:den>
                          <m:r>
                            <a:rPr lang="en-US" altLang="en-US" sz="2000" i="1">
                              <a:latin typeface="Cambria Math" panose="02040503050406030204" pitchFamily="18" charset="0"/>
                            </a:rPr>
                            <m:t>𝑛</m:t>
                          </m:r>
                        </m:den>
                      </m:f>
                      <m:nary>
                        <m:naryPr>
                          <m:chr m:val="∑"/>
                          <m:ctrlPr>
                            <a:rPr lang="en-US" altLang="en-US" sz="2000" i="1">
                              <a:latin typeface="Cambria Math" panose="02040503050406030204" pitchFamily="18" charset="0"/>
                            </a:rPr>
                          </m:ctrlPr>
                        </m:naryPr>
                        <m:sub>
                          <m:r>
                            <m:rPr>
                              <m:brk m:alnAt="23"/>
                            </m:rPr>
                            <a:rPr lang="en-US" altLang="en-US" sz="2000" i="1">
                              <a:latin typeface="Cambria Math" panose="02040503050406030204" pitchFamily="18" charset="0"/>
                            </a:rPr>
                            <m:t>𝑖</m:t>
                          </m:r>
                        </m:sub>
                        <m:sup>
                          <m:r>
                            <a:rPr lang="en-US" altLang="en-US" sz="2000" i="1">
                              <a:latin typeface="Cambria Math" panose="02040503050406030204" pitchFamily="18" charset="0"/>
                            </a:rPr>
                            <m:t>𝑛</m:t>
                          </m:r>
                        </m:sup>
                        <m:e>
                          <m:sSup>
                            <m:sSupPr>
                              <m:ctrlPr>
                                <a:rPr lang="en-US" altLang="en-US" sz="2000" i="1">
                                  <a:latin typeface="Cambria Math" panose="02040503050406030204" pitchFamily="18" charset="0"/>
                                </a:rPr>
                              </m:ctrlPr>
                            </m:sSupPr>
                            <m:e>
                              <m:d>
                                <m:dPr>
                                  <m:ctrlPr>
                                    <a:rPr lang="en-US" altLang="en-US" sz="2000" i="1">
                                      <a:latin typeface="Cambria Math" panose="02040503050406030204" pitchFamily="18" charset="0"/>
                                    </a:rPr>
                                  </m:ctrlPr>
                                </m:dPr>
                                <m:e>
                                  <m:sSub>
                                    <m:sSubPr>
                                      <m:ctrlPr>
                                        <a:rPr lang="en-US" altLang="en-US" sz="2000" i="1">
                                          <a:latin typeface="Cambria Math" panose="02040503050406030204" pitchFamily="18" charset="0"/>
                                        </a:rPr>
                                      </m:ctrlPr>
                                    </m:sSubPr>
                                    <m:e>
                                      <m:r>
                                        <a:rPr lang="en-US" altLang="en-US" sz="2000" i="1">
                                          <a:latin typeface="Cambria Math" panose="02040503050406030204" pitchFamily="18" charset="0"/>
                                        </a:rPr>
                                        <m:t>𝑥</m:t>
                                      </m:r>
                                    </m:e>
                                    <m:sub>
                                      <m:r>
                                        <a:rPr lang="en-US" altLang="en-US" sz="2000" i="1">
                                          <a:latin typeface="Cambria Math" panose="02040503050406030204" pitchFamily="18" charset="0"/>
                                        </a:rPr>
                                        <m:t>𝑖</m:t>
                                      </m:r>
                                    </m:sub>
                                  </m:sSub>
                                  <m:r>
                                    <a:rPr lang="en-US" altLang="en-US" sz="2000" i="1">
                                      <a:latin typeface="Cambria Math" panose="02040503050406030204" pitchFamily="18" charset="0"/>
                                    </a:rPr>
                                    <m:t>−</m:t>
                                  </m:r>
                                  <m:acc>
                                    <m:accPr>
                                      <m:chr m:val="̂"/>
                                      <m:ctrlPr>
                                        <a:rPr lang="en-US" altLang="en-US" sz="2000" i="1">
                                          <a:latin typeface="Cambria Math" panose="02040503050406030204" pitchFamily="18" charset="0"/>
                                        </a:rPr>
                                      </m:ctrlPr>
                                    </m:accPr>
                                    <m:e>
                                      <m:r>
                                        <a:rPr lang="en-US" altLang="en-US" sz="2000" i="1">
                                          <a:latin typeface="Cambria Math" panose="02040503050406030204" pitchFamily="18" charset="0"/>
                                        </a:rPr>
                                        <m:t>𝜇</m:t>
                                      </m:r>
                                    </m:e>
                                  </m:acc>
                                </m:e>
                              </m:d>
                            </m:e>
                            <m:sup>
                              <m:r>
                                <a:rPr lang="en-US" altLang="en-US" sz="2000" i="1">
                                  <a:latin typeface="Cambria Math" panose="02040503050406030204" pitchFamily="18" charset="0"/>
                                </a:rPr>
                                <m:t>2</m:t>
                              </m:r>
                            </m:sup>
                          </m:sSup>
                        </m:e>
                      </m:nary>
                      <m:r>
                        <a:rPr lang="en-US" altLang="en-US" sz="2000" i="1">
                          <a:latin typeface="Cambria Math" panose="02040503050406030204" pitchFamily="18" charset="0"/>
                        </a:rPr>
                        <m:t>                           </m:t>
                      </m:r>
                      <m:sSup>
                        <m:sSupPr>
                          <m:ctrlPr>
                            <a:rPr lang="en-US" altLang="en-US" sz="2000" i="1">
                              <a:latin typeface="Cambria Math" panose="02040503050406030204" pitchFamily="18" charset="0"/>
                            </a:rPr>
                          </m:ctrlPr>
                        </m:sSupPr>
                        <m:e>
                          <m:r>
                            <a:rPr lang="en-US" altLang="en-US" sz="2000" i="1">
                              <a:latin typeface="Cambria Math" panose="02040503050406030204" pitchFamily="18" charset="0"/>
                            </a:rPr>
                            <m:t>𝑠</m:t>
                          </m:r>
                        </m:e>
                        <m:sup>
                          <m:r>
                            <a:rPr lang="en-US" altLang="en-US" sz="2000" i="1">
                              <a:latin typeface="Cambria Math" panose="02040503050406030204" pitchFamily="18" charset="0"/>
                            </a:rPr>
                            <m:t>2</m:t>
                          </m:r>
                        </m:sup>
                      </m:sSup>
                      <m:r>
                        <a:rPr lang="en-US" altLang="en-US" sz="2000" i="1">
                          <a:latin typeface="Cambria Math" panose="02040503050406030204" pitchFamily="18" charset="0"/>
                        </a:rPr>
                        <m:t>=</m:t>
                      </m:r>
                      <m:f>
                        <m:fPr>
                          <m:ctrlPr>
                            <a:rPr lang="en-US" altLang="en-US" sz="2000" i="1">
                              <a:latin typeface="Cambria Math" panose="02040503050406030204" pitchFamily="18" charset="0"/>
                            </a:rPr>
                          </m:ctrlPr>
                        </m:fPr>
                        <m:num>
                          <m:r>
                            <a:rPr lang="en-US" altLang="en-US" sz="2000" i="1">
                              <a:latin typeface="Cambria Math" panose="02040503050406030204" pitchFamily="18" charset="0"/>
                            </a:rPr>
                            <m:t>1</m:t>
                          </m:r>
                        </m:num>
                        <m:den>
                          <m:r>
                            <a:rPr lang="en-US" altLang="en-US" sz="2000" i="1">
                              <a:latin typeface="Cambria Math" panose="02040503050406030204" pitchFamily="18" charset="0"/>
                            </a:rPr>
                            <m:t>𝑛</m:t>
                          </m:r>
                          <m:r>
                            <a:rPr lang="en-US" altLang="en-US" sz="2000" i="1">
                              <a:latin typeface="Cambria Math" panose="02040503050406030204" pitchFamily="18" charset="0"/>
                            </a:rPr>
                            <m:t>−1</m:t>
                          </m:r>
                        </m:den>
                      </m:f>
                      <m:nary>
                        <m:naryPr>
                          <m:chr m:val="∑"/>
                          <m:ctrlPr>
                            <a:rPr lang="en-US" altLang="en-US" sz="2000" i="1">
                              <a:latin typeface="Cambria Math" panose="02040503050406030204" pitchFamily="18" charset="0"/>
                            </a:rPr>
                          </m:ctrlPr>
                        </m:naryPr>
                        <m:sub>
                          <m:r>
                            <m:rPr>
                              <m:brk m:alnAt="23"/>
                            </m:rPr>
                            <a:rPr lang="en-US" altLang="en-US" sz="2000" i="1">
                              <a:latin typeface="Cambria Math" panose="02040503050406030204" pitchFamily="18" charset="0"/>
                            </a:rPr>
                            <m:t>𝑖</m:t>
                          </m:r>
                        </m:sub>
                        <m:sup>
                          <m:r>
                            <a:rPr lang="en-US" altLang="en-US" sz="2000" i="1">
                              <a:latin typeface="Cambria Math" panose="02040503050406030204" pitchFamily="18" charset="0"/>
                            </a:rPr>
                            <m:t>𝑛</m:t>
                          </m:r>
                        </m:sup>
                        <m:e>
                          <m:sSup>
                            <m:sSupPr>
                              <m:ctrlPr>
                                <a:rPr lang="en-US" altLang="en-US" sz="2000" i="1">
                                  <a:latin typeface="Cambria Math" panose="02040503050406030204" pitchFamily="18" charset="0"/>
                                </a:rPr>
                              </m:ctrlPr>
                            </m:sSupPr>
                            <m:e>
                              <m:d>
                                <m:dPr>
                                  <m:ctrlPr>
                                    <a:rPr lang="en-US" altLang="en-US" sz="2000" i="1">
                                      <a:latin typeface="Cambria Math" panose="02040503050406030204" pitchFamily="18" charset="0"/>
                                    </a:rPr>
                                  </m:ctrlPr>
                                </m:dPr>
                                <m:e>
                                  <m:sSub>
                                    <m:sSubPr>
                                      <m:ctrlPr>
                                        <a:rPr lang="en-US" altLang="en-US" sz="2000" i="1">
                                          <a:latin typeface="Cambria Math" panose="02040503050406030204" pitchFamily="18" charset="0"/>
                                        </a:rPr>
                                      </m:ctrlPr>
                                    </m:sSubPr>
                                    <m:e>
                                      <m:r>
                                        <a:rPr lang="en-US" altLang="en-US" sz="2000" i="1">
                                          <a:latin typeface="Cambria Math" panose="02040503050406030204" pitchFamily="18" charset="0"/>
                                        </a:rPr>
                                        <m:t>𝑥</m:t>
                                      </m:r>
                                    </m:e>
                                    <m:sub>
                                      <m:r>
                                        <a:rPr lang="en-US" altLang="en-US" sz="2000" i="1">
                                          <a:latin typeface="Cambria Math" panose="02040503050406030204" pitchFamily="18" charset="0"/>
                                        </a:rPr>
                                        <m:t>𝑖</m:t>
                                      </m:r>
                                    </m:sub>
                                  </m:sSub>
                                  <m:r>
                                    <a:rPr lang="en-US" altLang="en-US" sz="2000" i="1">
                                      <a:latin typeface="Cambria Math" panose="02040503050406030204" pitchFamily="18" charset="0"/>
                                    </a:rPr>
                                    <m:t>−</m:t>
                                  </m:r>
                                  <m:acc>
                                    <m:accPr>
                                      <m:chr m:val="̂"/>
                                      <m:ctrlPr>
                                        <a:rPr lang="en-US" altLang="en-US" sz="2000" i="1">
                                          <a:latin typeface="Cambria Math" panose="02040503050406030204" pitchFamily="18" charset="0"/>
                                        </a:rPr>
                                      </m:ctrlPr>
                                    </m:accPr>
                                    <m:e>
                                      <m:r>
                                        <a:rPr lang="en-US" altLang="en-US" sz="2000" i="1">
                                          <a:latin typeface="Cambria Math" panose="02040503050406030204" pitchFamily="18" charset="0"/>
                                        </a:rPr>
                                        <m:t>𝜇</m:t>
                                      </m:r>
                                    </m:e>
                                  </m:acc>
                                </m:e>
                              </m:d>
                            </m:e>
                            <m:sup>
                              <m:r>
                                <a:rPr lang="en-US" altLang="en-US" sz="2000" i="1">
                                  <a:latin typeface="Cambria Math" panose="02040503050406030204" pitchFamily="18" charset="0"/>
                                </a:rPr>
                                <m:t>2</m:t>
                              </m:r>
                            </m:sup>
                          </m:sSup>
                        </m:e>
                      </m:nary>
                    </m:oMath>
                  </m:oMathPara>
                </a14:m>
                <a:endParaRPr lang="en-US" dirty="0"/>
              </a:p>
            </p:txBody>
          </p:sp>
        </mc:Choice>
        <mc:Fallback xmlns="">
          <p:sp>
            <p:nvSpPr>
              <p:cNvPr id="2" name="矩形 1">
                <a:extLst>
                  <a:ext uri="{FF2B5EF4-FFF2-40B4-BE49-F238E27FC236}">
                    <a16:creationId xmlns:a16="http://schemas.microsoft.com/office/drawing/2014/main" id="{E27FB607-6D8E-4F49-96A6-5B56B3FF1FAF}"/>
                  </a:ext>
                </a:extLst>
              </p:cNvPr>
              <p:cNvSpPr>
                <a:spLocks noRot="1" noChangeAspect="1" noMove="1" noResize="1" noEditPoints="1" noAdjustHandles="1" noChangeArrowheads="1" noChangeShapeType="1" noTextEdit="1"/>
              </p:cNvSpPr>
              <p:nvPr/>
            </p:nvSpPr>
            <p:spPr>
              <a:xfrm>
                <a:off x="2565197" y="5666130"/>
                <a:ext cx="8414918" cy="932628"/>
              </a:xfrm>
              <a:prstGeom prst="rect">
                <a:avLst/>
              </a:prstGeom>
              <a:blipFill>
                <a:blip r:embed="rId8"/>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94054361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2"/>
          <p:cNvSpPr>
            <a:spLocks noGrp="1" noChangeArrowheads="1"/>
          </p:cNvSpPr>
          <p:nvPr>
            <p:ph type="title"/>
          </p:nvPr>
        </p:nvSpPr>
        <p:spPr>
          <a:xfrm>
            <a:off x="571500" y="228600"/>
            <a:ext cx="11106150" cy="838200"/>
          </a:xfrm>
        </p:spPr>
        <p:txBody>
          <a:bodyPr>
            <a:normAutofit/>
          </a:bodyPr>
          <a:lstStyle/>
          <a:p>
            <a:r>
              <a:rPr lang="en-US" altLang="en-US" sz="4400" dirty="0"/>
              <a:t>Similarity and Distance Measures</a:t>
            </a:r>
            <a:endParaRPr lang="en-US" altLang="en-US" dirty="0"/>
          </a:p>
        </p:txBody>
      </p:sp>
      <p:sp>
        <p:nvSpPr>
          <p:cNvPr id="16388" name="Rectangle 3"/>
          <p:cNvSpPr>
            <a:spLocks noGrp="1" noChangeArrowheads="1"/>
          </p:cNvSpPr>
          <p:nvPr>
            <p:ph type="body" idx="1"/>
          </p:nvPr>
        </p:nvSpPr>
        <p:spPr>
          <a:xfrm>
            <a:off x="663388" y="1209235"/>
            <a:ext cx="10865223" cy="5257800"/>
          </a:xfrm>
        </p:spPr>
        <p:txBody>
          <a:bodyPr/>
          <a:lstStyle/>
          <a:p>
            <a:pPr>
              <a:spcAft>
                <a:spcPts val="600"/>
              </a:spcAft>
            </a:pPr>
            <a:r>
              <a:rPr lang="en-US" altLang="en-US" dirty="0"/>
              <a:t>Data Matrix versus Dissimilarity Matrix </a:t>
            </a:r>
          </a:p>
          <a:p>
            <a:pPr>
              <a:spcAft>
                <a:spcPts val="600"/>
              </a:spcAft>
            </a:pPr>
            <a:r>
              <a:rPr lang="en-US" altLang="en-US" dirty="0"/>
              <a:t>Proximity Measures for Nominal Attributes </a:t>
            </a:r>
          </a:p>
          <a:p>
            <a:pPr>
              <a:spcAft>
                <a:spcPts val="600"/>
              </a:spcAft>
            </a:pPr>
            <a:r>
              <a:rPr lang="en-US" altLang="en-US" dirty="0"/>
              <a:t>Proximity Measures for Binary Attributes</a:t>
            </a:r>
          </a:p>
          <a:p>
            <a:pPr>
              <a:spcAft>
                <a:spcPts val="600"/>
              </a:spcAft>
            </a:pPr>
            <a:r>
              <a:rPr lang="en-US" altLang="en-US" dirty="0"/>
              <a:t>Dissimilarity of Numeric Data: </a:t>
            </a:r>
            <a:r>
              <a:rPr lang="en-US" altLang="en-US" dirty="0" err="1"/>
              <a:t>Minkowski</a:t>
            </a:r>
            <a:r>
              <a:rPr lang="en-US" altLang="en-US" dirty="0"/>
              <a:t> Distance</a:t>
            </a:r>
          </a:p>
          <a:p>
            <a:pPr>
              <a:spcAft>
                <a:spcPts val="600"/>
              </a:spcAft>
            </a:pPr>
            <a:r>
              <a:rPr lang="en-US" altLang="en-US" dirty="0"/>
              <a:t>Proximity Measures for Ordinal Attributes </a:t>
            </a:r>
          </a:p>
          <a:p>
            <a:pPr>
              <a:spcAft>
                <a:spcPts val="600"/>
              </a:spcAft>
            </a:pPr>
            <a:r>
              <a:rPr lang="en-US" altLang="en-US" dirty="0"/>
              <a:t>Dissimilarity for Attributes of Mixed Types</a:t>
            </a:r>
          </a:p>
          <a:p>
            <a:pPr>
              <a:spcAft>
                <a:spcPts val="600"/>
              </a:spcAft>
            </a:pPr>
            <a:r>
              <a:rPr lang="en-US" altLang="en-US" dirty="0"/>
              <a:t>Cosine Similarity</a:t>
            </a:r>
          </a:p>
        </p:txBody>
      </p:sp>
    </p:spTree>
    <p:extLst>
      <p:ext uri="{BB962C8B-B14F-4D97-AF65-F5344CB8AC3E}">
        <p14:creationId xmlns:p14="http://schemas.microsoft.com/office/powerpoint/2010/main" val="42395245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Rectangle 2"/>
          <p:cNvSpPr>
            <a:spLocks noGrp="1" noChangeArrowheads="1"/>
          </p:cNvSpPr>
          <p:nvPr>
            <p:ph type="title"/>
          </p:nvPr>
        </p:nvSpPr>
        <p:spPr>
          <a:xfrm>
            <a:off x="656665" y="304800"/>
            <a:ext cx="10954870" cy="685800"/>
          </a:xfrm>
          <a:noFill/>
        </p:spPr>
        <p:txBody>
          <a:bodyPr vert="horz" lIns="92075" tIns="46038" rIns="92075" bIns="46038" rtlCol="0" anchor="ctr">
            <a:normAutofit fontScale="90000"/>
          </a:bodyPr>
          <a:lstStyle/>
          <a:p>
            <a:r>
              <a:rPr lang="en-US" altLang="en-US" dirty="0"/>
              <a:t>Types of Data Sets: (2) Graphs and Networks</a:t>
            </a:r>
          </a:p>
        </p:txBody>
      </p:sp>
      <p:sp>
        <p:nvSpPr>
          <p:cNvPr id="17412" name="Rectangle 3"/>
          <p:cNvSpPr>
            <a:spLocks noGrp="1" noChangeArrowheads="1"/>
          </p:cNvSpPr>
          <p:nvPr>
            <p:ph type="body" idx="1"/>
          </p:nvPr>
        </p:nvSpPr>
        <p:spPr>
          <a:xfrm>
            <a:off x="656665" y="1116106"/>
            <a:ext cx="8747312" cy="1578968"/>
          </a:xfrm>
          <a:noFill/>
        </p:spPr>
        <p:txBody>
          <a:bodyPr vert="horz" lIns="92075" tIns="46038" rIns="92075" bIns="46038" rtlCol="0">
            <a:noAutofit/>
          </a:bodyPr>
          <a:lstStyle/>
          <a:p>
            <a:pPr marL="523881" indent="-342900">
              <a:lnSpc>
                <a:spcPct val="200000"/>
              </a:lnSpc>
              <a:spcBef>
                <a:spcPts val="0"/>
              </a:spcBef>
            </a:pPr>
            <a:r>
              <a:rPr lang="en-US" altLang="en-US" sz="2400" dirty="0">
                <a:cs typeface="Times New Roman" panose="02020603050405020304" pitchFamily="18" charset="0"/>
              </a:rPr>
              <a:t>Transportation network</a:t>
            </a:r>
          </a:p>
          <a:p>
            <a:pPr marL="523881" indent="-342900">
              <a:lnSpc>
                <a:spcPct val="200000"/>
              </a:lnSpc>
              <a:spcBef>
                <a:spcPts val="0"/>
              </a:spcBef>
            </a:pPr>
            <a:r>
              <a:rPr lang="en-US" altLang="en-US" sz="2400" dirty="0">
                <a:cs typeface="Times New Roman" panose="02020603050405020304" pitchFamily="18" charset="0"/>
              </a:rPr>
              <a:t>World Wide Web</a:t>
            </a:r>
          </a:p>
        </p:txBody>
      </p:sp>
      <p:pic>
        <p:nvPicPr>
          <p:cNvPr id="35846" name="Picture 6" descr="http://www.hotelsneardcmetro.com/wp-content/uploads/2013/03/washington-dc-metro-station-with-hotels-close-b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8974" y="1263315"/>
            <a:ext cx="3110252" cy="2789405"/>
          </a:xfrm>
          <a:prstGeom prst="rect">
            <a:avLst/>
          </a:prstGeom>
          <a:noFill/>
          <a:extLst>
            <a:ext uri="{909E8E84-426E-40DD-AFC4-6F175D3DCCD1}">
              <a14:hiddenFill xmlns:a14="http://schemas.microsoft.com/office/drawing/2010/main">
                <a:solidFill>
                  <a:srgbClr val="FFFFFF"/>
                </a:solidFill>
              </a14:hiddenFill>
            </a:ext>
          </a:extLst>
        </p:spPr>
      </p:pic>
      <p:pic>
        <p:nvPicPr>
          <p:cNvPr id="35848" name="Picture 8" descr="http://www.vlib.us/web/opte.org.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77725" y="1232639"/>
            <a:ext cx="2672455" cy="2850757"/>
          </a:xfrm>
          <a:prstGeom prst="rect">
            <a:avLst/>
          </a:prstGeom>
          <a:noFill/>
          <a:extLst>
            <a:ext uri="{909E8E84-426E-40DD-AFC4-6F175D3DCCD1}">
              <a14:hiddenFill xmlns:a14="http://schemas.microsoft.com/office/drawing/2010/main">
                <a:solidFill>
                  <a:srgbClr val="FFFFFF"/>
                </a:solidFill>
              </a14:hiddenFill>
            </a:ext>
          </a:extLst>
        </p:spPr>
      </p:pic>
      <p:pic>
        <p:nvPicPr>
          <p:cNvPr id="35850" name="Picture 10" descr="http://chem.ch.huji.ac.il/pics/bino.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38418" y="2658018"/>
            <a:ext cx="2842421" cy="2588222"/>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3"/>
          <p:cNvSpPr txBox="1">
            <a:spLocks noChangeArrowheads="1"/>
          </p:cNvSpPr>
          <p:nvPr/>
        </p:nvSpPr>
        <p:spPr>
          <a:xfrm>
            <a:off x="656665" y="5156102"/>
            <a:ext cx="4952342" cy="1788460"/>
          </a:xfrm>
          <a:prstGeom prst="rect">
            <a:avLst/>
          </a:prstGeom>
          <a:noFill/>
        </p:spPr>
        <p:txBody>
          <a:bodyPr vert="horz" lIns="92075" tIns="46038" rIns="92075" bIns="46038" rtlCol="0">
            <a:noAutofit/>
          </a:bodyPr>
          <a:lstStyle>
            <a:lvl1pPr marL="461951" indent="-461951" algn="l" defTabSz="914354"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800" kern="1200">
                <a:solidFill>
                  <a:schemeClr val="tx1"/>
                </a:solidFill>
                <a:latin typeface="+mn-lt"/>
                <a:ea typeface="+mn-ea"/>
                <a:cs typeface="+mn-cs"/>
              </a:defRPr>
            </a:lvl1pPr>
            <a:lvl2pPr marL="738170" indent="-538149" algn="l" defTabSz="914354"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800" kern="1200">
                <a:solidFill>
                  <a:schemeClr val="tx1"/>
                </a:solidFill>
                <a:latin typeface="+mn-lt"/>
                <a:ea typeface="+mn-ea"/>
                <a:cs typeface="+mn-cs"/>
              </a:defRPr>
            </a:lvl2pPr>
            <a:lvl3pPr marL="858817" indent="-474651" algn="l" defTabSz="914354"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800" kern="1200">
                <a:solidFill>
                  <a:schemeClr val="tx1"/>
                </a:solidFill>
                <a:latin typeface="+mn-lt"/>
                <a:ea typeface="+mn-ea"/>
                <a:cs typeface="+mn-cs"/>
              </a:defRPr>
            </a:lvl3pPr>
            <a:lvl4pPr marL="1144559" indent="-522275" algn="l" defTabSz="914354"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800" kern="1200">
                <a:solidFill>
                  <a:schemeClr val="tx1"/>
                </a:solidFill>
                <a:latin typeface="+mn-lt"/>
                <a:ea typeface="+mn-ea"/>
                <a:cs typeface="+mn-cs"/>
              </a:defRPr>
            </a:lvl4pPr>
            <a:lvl5pPr marL="1376328" indent="-507987" algn="l" defTabSz="914354"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800" kern="1200">
                <a:solidFill>
                  <a:schemeClr val="tx1"/>
                </a:solidFill>
                <a:latin typeface="+mn-lt"/>
                <a:ea typeface="+mn-ea"/>
                <a:cs typeface="+mn-cs"/>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pPr marL="523881" indent="-342900">
              <a:lnSpc>
                <a:spcPct val="200000"/>
              </a:lnSpc>
              <a:spcBef>
                <a:spcPts val="0"/>
              </a:spcBef>
            </a:pPr>
            <a:r>
              <a:rPr lang="en-US" altLang="en-US" sz="2400" dirty="0">
                <a:cs typeface="Times New Roman" panose="02020603050405020304" pitchFamily="18" charset="0"/>
              </a:rPr>
              <a:t>Molecular Structures</a:t>
            </a:r>
          </a:p>
          <a:p>
            <a:pPr marL="523881" indent="-342900">
              <a:lnSpc>
                <a:spcPct val="200000"/>
              </a:lnSpc>
              <a:spcBef>
                <a:spcPts val="0"/>
              </a:spcBef>
            </a:pPr>
            <a:r>
              <a:rPr lang="en-US" altLang="en-US" sz="2400" dirty="0">
                <a:cs typeface="Times New Roman" panose="02020603050405020304" pitchFamily="18" charset="0"/>
              </a:rPr>
              <a:t>Social or information networks</a:t>
            </a:r>
          </a:p>
        </p:txBody>
      </p:sp>
      <p:pic>
        <p:nvPicPr>
          <p:cNvPr id="35852" name="Picture 12" descr="http://cdn1.tnwcdn.com/wp-content/blogs.dir/1/files/2013/11/social-network-links.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09007" y="4199929"/>
            <a:ext cx="4670924" cy="26273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259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2"/>
          <p:cNvSpPr>
            <a:spLocks noGrp="1" noChangeArrowheads="1"/>
          </p:cNvSpPr>
          <p:nvPr>
            <p:ph type="title"/>
          </p:nvPr>
        </p:nvSpPr>
        <p:spPr>
          <a:xfrm>
            <a:off x="711200" y="228600"/>
            <a:ext cx="10668000" cy="762000"/>
          </a:xfrm>
        </p:spPr>
        <p:txBody>
          <a:bodyPr/>
          <a:lstStyle/>
          <a:p>
            <a:r>
              <a:rPr lang="en-US" altLang="en-US" dirty="0"/>
              <a:t>Similarity, Dissimilarity, and Proximity</a:t>
            </a:r>
          </a:p>
        </p:txBody>
      </p:sp>
      <p:sp>
        <p:nvSpPr>
          <p:cNvPr id="4100" name="Rectangle 3"/>
          <p:cNvSpPr>
            <a:spLocks noGrp="1" noChangeArrowheads="1"/>
          </p:cNvSpPr>
          <p:nvPr>
            <p:ph type="body" idx="1"/>
          </p:nvPr>
        </p:nvSpPr>
        <p:spPr>
          <a:xfrm>
            <a:off x="552262" y="1233409"/>
            <a:ext cx="10148934" cy="5450312"/>
          </a:xfrm>
        </p:spPr>
        <p:txBody>
          <a:bodyPr/>
          <a:lstStyle/>
          <a:p>
            <a:pPr>
              <a:spcBef>
                <a:spcPts val="1200"/>
              </a:spcBef>
            </a:pPr>
            <a:r>
              <a:rPr lang="en-US" altLang="en-US" sz="2400" b="1" dirty="0"/>
              <a:t>Similarity </a:t>
            </a:r>
            <a:r>
              <a:rPr lang="en-US" sz="2400" b="1" dirty="0"/>
              <a:t>measure</a:t>
            </a:r>
            <a:r>
              <a:rPr lang="en-US" sz="2400" dirty="0"/>
              <a:t> or </a:t>
            </a:r>
            <a:r>
              <a:rPr lang="en-US" sz="2400" b="1" dirty="0"/>
              <a:t>similarity function</a:t>
            </a:r>
            <a:endParaRPr lang="en-US" altLang="en-US" sz="2400" b="1" dirty="0"/>
          </a:p>
          <a:p>
            <a:pPr lvl="1">
              <a:spcBef>
                <a:spcPts val="1200"/>
              </a:spcBef>
            </a:pPr>
            <a:r>
              <a:rPr lang="en-US" sz="2400" dirty="0"/>
              <a:t>A real-valued function that quantifies the similarity between two objects</a:t>
            </a:r>
            <a:endParaRPr lang="en-US" altLang="en-US" sz="2400" b="1" dirty="0"/>
          </a:p>
          <a:p>
            <a:pPr lvl="1">
              <a:spcBef>
                <a:spcPts val="1200"/>
              </a:spcBef>
            </a:pPr>
            <a:r>
              <a:rPr lang="en-US" altLang="en-US" sz="2400" dirty="0"/>
              <a:t>Measure how two data objects are alike: The higher value, the more alike</a:t>
            </a:r>
          </a:p>
          <a:p>
            <a:pPr lvl="1">
              <a:spcBef>
                <a:spcPts val="1200"/>
              </a:spcBef>
            </a:pPr>
            <a:r>
              <a:rPr lang="en-US" altLang="en-US" sz="2400" dirty="0"/>
              <a:t>Often falls in the range [0,1]:  0: no similarity; 1: completely similar</a:t>
            </a:r>
          </a:p>
          <a:p>
            <a:pPr>
              <a:spcBef>
                <a:spcPts val="1200"/>
              </a:spcBef>
            </a:pPr>
            <a:r>
              <a:rPr lang="en-US" altLang="en-US" sz="2400" b="1" dirty="0"/>
              <a:t>Dissimilarity</a:t>
            </a:r>
            <a:r>
              <a:rPr lang="en-US" altLang="en-US" sz="2400" dirty="0"/>
              <a:t> (or </a:t>
            </a:r>
            <a:r>
              <a:rPr lang="en-US" altLang="en-US" sz="2400" b="1" dirty="0"/>
              <a:t>distance</a:t>
            </a:r>
            <a:r>
              <a:rPr lang="en-US" altLang="en-US" sz="2400" dirty="0"/>
              <a:t>) measure</a:t>
            </a:r>
          </a:p>
          <a:p>
            <a:pPr lvl="1">
              <a:spcBef>
                <a:spcPts val="1200"/>
              </a:spcBef>
            </a:pPr>
            <a:r>
              <a:rPr lang="en-US" altLang="en-US" sz="2400" dirty="0"/>
              <a:t>Numerical measure of how different two data objects are</a:t>
            </a:r>
          </a:p>
          <a:p>
            <a:pPr lvl="1">
              <a:spcBef>
                <a:spcPts val="1200"/>
              </a:spcBef>
            </a:pPr>
            <a:r>
              <a:rPr lang="en-US" altLang="en-US" sz="2400" dirty="0"/>
              <a:t>In some sense, the inverse of similarity: </a:t>
            </a:r>
            <a:r>
              <a:rPr lang="en-US" sz="2400" dirty="0"/>
              <a:t> The </a:t>
            </a:r>
            <a:r>
              <a:rPr lang="en-US" altLang="en-US" sz="2400" dirty="0"/>
              <a:t>lower, the more alike</a:t>
            </a:r>
          </a:p>
          <a:p>
            <a:pPr lvl="1">
              <a:spcBef>
                <a:spcPts val="1200"/>
              </a:spcBef>
            </a:pPr>
            <a:r>
              <a:rPr lang="en-US" altLang="en-US" sz="2400" dirty="0"/>
              <a:t>Minimum dissimilarity is often 0 (i.e., completely similar)</a:t>
            </a:r>
          </a:p>
          <a:p>
            <a:pPr lvl="1">
              <a:spcBef>
                <a:spcPts val="1200"/>
              </a:spcBef>
            </a:pPr>
            <a:r>
              <a:rPr lang="en-US" altLang="en-US" sz="2400" dirty="0"/>
              <a:t>Range [0, 1] or [0, ∞) , depending on the definition</a:t>
            </a:r>
          </a:p>
          <a:p>
            <a:pPr>
              <a:spcBef>
                <a:spcPts val="1200"/>
              </a:spcBef>
            </a:pPr>
            <a:r>
              <a:rPr lang="en-US" altLang="en-US" sz="2400" b="1" dirty="0"/>
              <a:t>Proximity</a:t>
            </a:r>
            <a:r>
              <a:rPr lang="en-US" altLang="en-US" sz="2400" dirty="0"/>
              <a:t> usually refers to either similarity or dissimilarity</a:t>
            </a:r>
          </a:p>
        </p:txBody>
      </p:sp>
    </p:spTree>
    <p:extLst>
      <p:ext uri="{BB962C8B-B14F-4D97-AF65-F5344CB8AC3E}">
        <p14:creationId xmlns:p14="http://schemas.microsoft.com/office/powerpoint/2010/main" val="118364140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2"/>
          <p:cNvSpPr>
            <a:spLocks noGrp="1" noChangeArrowheads="1"/>
          </p:cNvSpPr>
          <p:nvPr>
            <p:ph type="title"/>
          </p:nvPr>
        </p:nvSpPr>
        <p:spPr>
          <a:xfrm>
            <a:off x="711200" y="228600"/>
            <a:ext cx="10668000" cy="762000"/>
          </a:xfrm>
        </p:spPr>
        <p:txBody>
          <a:bodyPr>
            <a:normAutofit/>
          </a:bodyPr>
          <a:lstStyle/>
          <a:p>
            <a:r>
              <a:rPr lang="en-US" altLang="en-US" sz="4000" dirty="0"/>
              <a:t>Data Matrix and Dissimilarity Matrix</a:t>
            </a:r>
          </a:p>
        </p:txBody>
      </p:sp>
      <p:sp>
        <p:nvSpPr>
          <p:cNvPr id="4100" name="Rectangle 3"/>
          <p:cNvSpPr>
            <a:spLocks noGrp="1" noChangeArrowheads="1"/>
          </p:cNvSpPr>
          <p:nvPr>
            <p:ph type="body" idx="1"/>
          </p:nvPr>
        </p:nvSpPr>
        <p:spPr>
          <a:xfrm>
            <a:off x="552262" y="1167897"/>
            <a:ext cx="7912728" cy="5316648"/>
          </a:xfrm>
        </p:spPr>
        <p:txBody>
          <a:bodyPr/>
          <a:lstStyle/>
          <a:p>
            <a:pPr>
              <a:spcBef>
                <a:spcPts val="1200"/>
              </a:spcBef>
              <a:spcAft>
                <a:spcPts val="600"/>
              </a:spcAft>
            </a:pPr>
            <a:r>
              <a:rPr lang="en-US" altLang="en-US" sz="2400" dirty="0"/>
              <a:t>Data matrix</a:t>
            </a:r>
          </a:p>
          <a:p>
            <a:pPr lvl="1">
              <a:spcBef>
                <a:spcPts val="1200"/>
              </a:spcBef>
              <a:spcAft>
                <a:spcPts val="600"/>
              </a:spcAft>
            </a:pPr>
            <a:r>
              <a:rPr lang="en-US" altLang="en-US" sz="2400" dirty="0"/>
              <a:t>A data matrix of n data points with </a:t>
            </a:r>
            <a:r>
              <a:rPr lang="en-US" altLang="en-US" sz="2400" i="1" dirty="0"/>
              <a:t>l</a:t>
            </a:r>
            <a:r>
              <a:rPr lang="en-US" altLang="en-US" sz="2400" dirty="0"/>
              <a:t> dimensions</a:t>
            </a:r>
          </a:p>
          <a:p>
            <a:pPr>
              <a:spcBef>
                <a:spcPts val="1200"/>
              </a:spcBef>
              <a:spcAft>
                <a:spcPts val="600"/>
              </a:spcAft>
            </a:pPr>
            <a:r>
              <a:rPr lang="en-US" altLang="en-US" sz="2400" dirty="0"/>
              <a:t>Dissimilarity (distance) matrix</a:t>
            </a:r>
          </a:p>
          <a:p>
            <a:pPr lvl="1">
              <a:spcBef>
                <a:spcPts val="1200"/>
              </a:spcBef>
              <a:spcAft>
                <a:spcPts val="600"/>
              </a:spcAft>
            </a:pPr>
            <a:r>
              <a:rPr lang="en-US" altLang="en-US" sz="2400" dirty="0"/>
              <a:t>n data points, but registers only the distance </a:t>
            </a:r>
            <a:r>
              <a:rPr lang="en-US" altLang="zh-CN" sz="2400" i="1" dirty="0">
                <a:ea typeface="SimSun" panose="02010600030101010101" pitchFamily="2" charset="-122"/>
              </a:rPr>
              <a:t>d</a:t>
            </a:r>
            <a:r>
              <a:rPr lang="en-US" altLang="zh-CN" sz="2400" dirty="0">
                <a:ea typeface="SimSun" panose="02010600030101010101" pitchFamily="2" charset="-122"/>
              </a:rPr>
              <a:t>(</a:t>
            </a:r>
            <a:r>
              <a:rPr lang="en-US" altLang="zh-CN" sz="2400" i="1" dirty="0" err="1">
                <a:ea typeface="SimSun" panose="02010600030101010101" pitchFamily="2" charset="-122"/>
              </a:rPr>
              <a:t>i</a:t>
            </a:r>
            <a:r>
              <a:rPr lang="en-US" altLang="zh-CN" sz="2400" i="1" dirty="0">
                <a:ea typeface="SimSun" panose="02010600030101010101" pitchFamily="2" charset="-122"/>
              </a:rPr>
              <a:t>, j</a:t>
            </a:r>
            <a:r>
              <a:rPr lang="en-US" altLang="zh-CN" sz="2400" dirty="0">
                <a:ea typeface="SimSun" panose="02010600030101010101" pitchFamily="2" charset="-122"/>
              </a:rPr>
              <a:t>) (typically metric)</a:t>
            </a:r>
            <a:endParaRPr lang="en-US" altLang="en-US" sz="2400" dirty="0"/>
          </a:p>
          <a:p>
            <a:pPr lvl="1">
              <a:spcBef>
                <a:spcPts val="1200"/>
              </a:spcBef>
              <a:spcAft>
                <a:spcPts val="600"/>
              </a:spcAft>
            </a:pPr>
            <a:r>
              <a:rPr lang="en-US" altLang="en-US" sz="2400" dirty="0"/>
              <a:t>Usually symmetric, thus a triangular matrix</a:t>
            </a:r>
          </a:p>
          <a:p>
            <a:pPr lvl="1">
              <a:spcBef>
                <a:spcPts val="1200"/>
              </a:spcBef>
              <a:spcAft>
                <a:spcPts val="600"/>
              </a:spcAft>
            </a:pPr>
            <a:r>
              <a:rPr lang="en-US" altLang="zh-CN" sz="2400" dirty="0">
                <a:solidFill>
                  <a:srgbClr val="FF0000"/>
                </a:solidFill>
                <a:ea typeface="SimSun" panose="02010600030101010101" pitchFamily="2" charset="-122"/>
              </a:rPr>
              <a:t>Distance functions </a:t>
            </a:r>
            <a:r>
              <a:rPr lang="en-US" altLang="zh-CN" sz="2400" dirty="0">
                <a:ea typeface="SimSun" panose="02010600030101010101" pitchFamily="2" charset="-122"/>
              </a:rPr>
              <a:t>are usually different for real, </a:t>
            </a:r>
            <a:r>
              <a:rPr lang="en-US" altLang="zh-CN" sz="2400" dirty="0" err="1">
                <a:ea typeface="SimSun" panose="02010600030101010101" pitchFamily="2" charset="-122"/>
              </a:rPr>
              <a:t>boolean</a:t>
            </a:r>
            <a:r>
              <a:rPr lang="en-US" altLang="zh-CN" sz="2400" dirty="0">
                <a:ea typeface="SimSun" panose="02010600030101010101" pitchFamily="2" charset="-122"/>
              </a:rPr>
              <a:t>, categorical, ordinal, ratio, and vector variables</a:t>
            </a:r>
          </a:p>
          <a:p>
            <a:pPr lvl="1">
              <a:spcBef>
                <a:spcPts val="1200"/>
              </a:spcBef>
              <a:spcAft>
                <a:spcPts val="600"/>
              </a:spcAft>
            </a:pPr>
            <a:r>
              <a:rPr lang="en-US" altLang="zh-CN" sz="2400" dirty="0">
                <a:ea typeface="SimSun" panose="02010600030101010101" pitchFamily="2" charset="-122"/>
              </a:rPr>
              <a:t>Weights can be associated with different variables based on applications and data semantics</a:t>
            </a:r>
            <a:endParaRPr lang="en-US" altLang="zh-CN" sz="2400" dirty="0">
              <a:ea typeface="SimSun" panose="02010600030101010101" pitchFamily="2" charset="-122"/>
              <a:sym typeface="Symbol" panose="05050102010706020507" pitchFamily="18" charset="2"/>
            </a:endParaRPr>
          </a:p>
          <a:p>
            <a:pPr lvl="1"/>
            <a:endParaRPr lang="en-US" altLang="en-US" sz="2400" dirty="0"/>
          </a:p>
        </p:txBody>
      </p:sp>
      <p:sp>
        <p:nvSpPr>
          <p:cNvPr id="2" name="Right Arrow 1"/>
          <p:cNvSpPr/>
          <p:nvPr/>
        </p:nvSpPr>
        <p:spPr>
          <a:xfrm>
            <a:off x="7427666" y="1762408"/>
            <a:ext cx="914400" cy="4979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ight Arrow 2"/>
          <p:cNvSpPr/>
          <p:nvPr/>
        </p:nvSpPr>
        <p:spPr>
          <a:xfrm rot="777763">
            <a:off x="7523431" y="3563671"/>
            <a:ext cx="769545" cy="525101"/>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aphicFrame>
        <p:nvGraphicFramePr>
          <p:cNvPr id="8" name="Object 7"/>
          <p:cNvGraphicFramePr>
            <a:graphicFrameLocks noChangeAspect="1"/>
          </p:cNvGraphicFramePr>
          <p:nvPr/>
        </p:nvGraphicFramePr>
        <p:xfrm>
          <a:off x="8233763" y="1190896"/>
          <a:ext cx="3529680" cy="2138904"/>
        </p:xfrm>
        <a:graphic>
          <a:graphicData uri="http://schemas.openxmlformats.org/presentationml/2006/ole">
            <mc:AlternateContent xmlns:mc="http://schemas.openxmlformats.org/markup-compatibility/2006">
              <mc:Choice xmlns:v="urn:schemas-microsoft-com:vml" Requires="v">
                <p:oleObj name="Equation" r:id="rId3" imgW="1549080" imgH="939600" progId="Equation.DSMT4">
                  <p:embed/>
                </p:oleObj>
              </mc:Choice>
              <mc:Fallback>
                <p:oleObj name="Equation" r:id="rId3" imgW="1549080" imgH="939600" progId="Equation.DSMT4">
                  <p:embed/>
                  <p:pic>
                    <p:nvPicPr>
                      <p:cNvPr id="8" name="Object 7"/>
                      <p:cNvPicPr/>
                      <p:nvPr/>
                    </p:nvPicPr>
                    <p:blipFill>
                      <a:blip r:embed="rId4"/>
                      <a:stretch>
                        <a:fillRect/>
                      </a:stretch>
                    </p:blipFill>
                    <p:spPr>
                      <a:xfrm>
                        <a:off x="8233763" y="1190896"/>
                        <a:ext cx="3529680" cy="2138904"/>
                      </a:xfrm>
                      <a:prstGeom prst="rect">
                        <a:avLst/>
                      </a:prstGeom>
                    </p:spPr>
                  </p:pic>
                </p:oleObj>
              </mc:Fallback>
            </mc:AlternateContent>
          </a:graphicData>
        </a:graphic>
      </p:graphicFrame>
      <p:graphicFrame>
        <p:nvGraphicFramePr>
          <p:cNvPr id="9" name="Object 8"/>
          <p:cNvGraphicFramePr>
            <a:graphicFrameLocks noChangeAspect="1"/>
          </p:cNvGraphicFramePr>
          <p:nvPr/>
        </p:nvGraphicFramePr>
        <p:xfrm>
          <a:off x="8516938" y="3687751"/>
          <a:ext cx="3246505" cy="1837115"/>
        </p:xfrm>
        <a:graphic>
          <a:graphicData uri="http://schemas.openxmlformats.org/presentationml/2006/ole">
            <mc:AlternateContent xmlns:mc="http://schemas.openxmlformats.org/markup-compatibility/2006">
              <mc:Choice xmlns:v="urn:schemas-microsoft-com:vml" Requires="v">
                <p:oleObj name="Equation" r:id="rId5" imgW="1612800" imgH="914400" progId="Equation.DSMT4">
                  <p:embed/>
                </p:oleObj>
              </mc:Choice>
              <mc:Fallback>
                <p:oleObj name="Equation" r:id="rId5" imgW="1612800" imgH="914400" progId="Equation.DSMT4">
                  <p:embed/>
                  <p:pic>
                    <p:nvPicPr>
                      <p:cNvPr id="9" name="Object 8"/>
                      <p:cNvPicPr/>
                      <p:nvPr/>
                    </p:nvPicPr>
                    <p:blipFill>
                      <a:blip r:embed="rId6"/>
                      <a:stretch>
                        <a:fillRect/>
                      </a:stretch>
                    </p:blipFill>
                    <p:spPr>
                      <a:xfrm>
                        <a:off x="8516938" y="3687751"/>
                        <a:ext cx="3246505" cy="1837115"/>
                      </a:xfrm>
                      <a:prstGeom prst="rect">
                        <a:avLst/>
                      </a:prstGeom>
                    </p:spPr>
                  </p:pic>
                </p:oleObj>
              </mc:Fallback>
            </mc:AlternateContent>
          </a:graphicData>
        </a:graphic>
      </p:graphicFrame>
    </p:spTree>
    <p:extLst>
      <p:ext uri="{BB962C8B-B14F-4D97-AF65-F5344CB8AC3E}">
        <p14:creationId xmlns:p14="http://schemas.microsoft.com/office/powerpoint/2010/main" val="36390604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2"/>
          <p:cNvSpPr>
            <a:spLocks noGrp="1" noChangeArrowheads="1"/>
          </p:cNvSpPr>
          <p:nvPr>
            <p:ph type="title"/>
          </p:nvPr>
        </p:nvSpPr>
        <p:spPr>
          <a:xfrm>
            <a:off x="571500" y="228600"/>
            <a:ext cx="11106150" cy="838200"/>
          </a:xfrm>
        </p:spPr>
        <p:txBody>
          <a:bodyPr>
            <a:normAutofit/>
          </a:bodyPr>
          <a:lstStyle/>
          <a:p>
            <a:r>
              <a:rPr lang="en-US" altLang="en-US" sz="4400" dirty="0"/>
              <a:t>Data Matrix Example</a:t>
            </a:r>
            <a:endParaRPr lang="en-US" altLang="en-US" dirty="0"/>
          </a:p>
        </p:txBody>
      </p:sp>
      <p:sp>
        <p:nvSpPr>
          <p:cNvPr id="16388" name="Rectangle 3"/>
          <p:cNvSpPr>
            <a:spLocks noGrp="1" noChangeArrowheads="1"/>
          </p:cNvSpPr>
          <p:nvPr>
            <p:ph type="body" idx="1"/>
          </p:nvPr>
        </p:nvSpPr>
        <p:spPr>
          <a:xfrm>
            <a:off x="663388" y="1209235"/>
            <a:ext cx="10865223" cy="5257800"/>
          </a:xfrm>
        </p:spPr>
        <p:txBody>
          <a:bodyPr/>
          <a:lstStyle/>
          <a:p>
            <a:pPr>
              <a:spcAft>
                <a:spcPts val="600"/>
              </a:spcAft>
            </a:pPr>
            <a:r>
              <a:rPr lang="en-US" altLang="en-US" dirty="0"/>
              <a:t>Consider a dataset of students where we measure their scores in three subjects: Math, English, and Science.</a:t>
            </a:r>
          </a:p>
        </p:txBody>
      </p:sp>
      <p:pic>
        <p:nvPicPr>
          <p:cNvPr id="3" name="Picture 2">
            <a:extLst>
              <a:ext uri="{FF2B5EF4-FFF2-40B4-BE49-F238E27FC236}">
                <a16:creationId xmlns:a16="http://schemas.microsoft.com/office/drawing/2014/main" id="{411998D0-106B-B992-DD19-4C077BB81050}"/>
              </a:ext>
            </a:extLst>
          </p:cNvPr>
          <p:cNvPicPr>
            <a:picLocks noChangeAspect="1"/>
          </p:cNvPicPr>
          <p:nvPr/>
        </p:nvPicPr>
        <p:blipFill>
          <a:blip r:embed="rId3"/>
          <a:stretch>
            <a:fillRect/>
          </a:stretch>
        </p:blipFill>
        <p:spPr>
          <a:xfrm>
            <a:off x="1147762" y="2200275"/>
            <a:ext cx="9896475" cy="2457450"/>
          </a:xfrm>
          <a:prstGeom prst="rect">
            <a:avLst/>
          </a:prstGeom>
        </p:spPr>
      </p:pic>
    </p:spTree>
    <p:extLst>
      <p:ext uri="{BB962C8B-B14F-4D97-AF65-F5344CB8AC3E}">
        <p14:creationId xmlns:p14="http://schemas.microsoft.com/office/powerpoint/2010/main" val="100655897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2"/>
          <p:cNvSpPr>
            <a:spLocks noGrp="1" noChangeArrowheads="1"/>
          </p:cNvSpPr>
          <p:nvPr>
            <p:ph type="title"/>
          </p:nvPr>
        </p:nvSpPr>
        <p:spPr>
          <a:xfrm>
            <a:off x="571500" y="228600"/>
            <a:ext cx="11106150" cy="838200"/>
          </a:xfrm>
        </p:spPr>
        <p:txBody>
          <a:bodyPr>
            <a:normAutofit/>
          </a:bodyPr>
          <a:lstStyle/>
          <a:p>
            <a:r>
              <a:rPr lang="en-US" altLang="en-US" sz="4400" dirty="0"/>
              <a:t>Dissimilarity Matrix Example</a:t>
            </a:r>
            <a:endParaRPr lang="en-US" altLang="en-US" dirty="0"/>
          </a:p>
        </p:txBody>
      </p:sp>
      <p:sp>
        <p:nvSpPr>
          <p:cNvPr id="16388" name="Rectangle 3"/>
          <p:cNvSpPr>
            <a:spLocks noGrp="1" noChangeArrowheads="1"/>
          </p:cNvSpPr>
          <p:nvPr>
            <p:ph type="body" idx="1"/>
          </p:nvPr>
        </p:nvSpPr>
        <p:spPr>
          <a:xfrm>
            <a:off x="663388" y="1209235"/>
            <a:ext cx="10865223" cy="5257800"/>
          </a:xfrm>
        </p:spPr>
        <p:txBody>
          <a:bodyPr/>
          <a:lstStyle/>
          <a:p>
            <a:pPr>
              <a:spcAft>
                <a:spcPts val="600"/>
              </a:spcAft>
            </a:pPr>
            <a:r>
              <a:rPr lang="en-US" altLang="en-US" dirty="0"/>
              <a:t>Using the same dataset of students, we calculate the Euclidean distance between their scores. </a:t>
            </a:r>
          </a:p>
        </p:txBody>
      </p:sp>
      <p:pic>
        <p:nvPicPr>
          <p:cNvPr id="4" name="Picture 3">
            <a:extLst>
              <a:ext uri="{FF2B5EF4-FFF2-40B4-BE49-F238E27FC236}">
                <a16:creationId xmlns:a16="http://schemas.microsoft.com/office/drawing/2014/main" id="{FFBD68FE-7651-7CD7-2759-82131D2E9CD7}"/>
              </a:ext>
            </a:extLst>
          </p:cNvPr>
          <p:cNvPicPr>
            <a:picLocks noChangeAspect="1"/>
          </p:cNvPicPr>
          <p:nvPr/>
        </p:nvPicPr>
        <p:blipFill>
          <a:blip r:embed="rId3"/>
          <a:stretch>
            <a:fillRect/>
          </a:stretch>
        </p:blipFill>
        <p:spPr>
          <a:xfrm>
            <a:off x="1200150" y="2224087"/>
            <a:ext cx="9791700" cy="2409825"/>
          </a:xfrm>
          <a:prstGeom prst="rect">
            <a:avLst/>
          </a:prstGeom>
        </p:spPr>
      </p:pic>
    </p:spTree>
    <p:extLst>
      <p:ext uri="{BB962C8B-B14F-4D97-AF65-F5344CB8AC3E}">
        <p14:creationId xmlns:p14="http://schemas.microsoft.com/office/powerpoint/2010/main" val="385713107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5" name="Rectangle 2"/>
          <p:cNvSpPr>
            <a:spLocks noGrp="1" noChangeArrowheads="1"/>
          </p:cNvSpPr>
          <p:nvPr>
            <p:ph type="title"/>
          </p:nvPr>
        </p:nvSpPr>
        <p:spPr>
          <a:noFill/>
        </p:spPr>
        <p:txBody>
          <a:bodyPr vert="horz" lIns="92075" tIns="46038" rIns="92075" bIns="46038" rtlCol="0" anchor="ctr">
            <a:noAutofit/>
          </a:bodyPr>
          <a:lstStyle/>
          <a:p>
            <a:pPr eaLnBrk="1" hangingPunct="1"/>
            <a:r>
              <a:rPr lang="en-US" altLang="en-US" dirty="0"/>
              <a:t>Standardizing Numeric Data</a:t>
            </a:r>
          </a:p>
        </p:txBody>
      </p:sp>
      <p:sp>
        <p:nvSpPr>
          <p:cNvPr id="59396" name="Rectangle 3"/>
          <p:cNvSpPr>
            <a:spLocks noGrp="1" noChangeArrowheads="1"/>
          </p:cNvSpPr>
          <p:nvPr>
            <p:ph type="body" sz="half" idx="1"/>
          </p:nvPr>
        </p:nvSpPr>
        <p:spPr>
          <a:xfrm>
            <a:off x="629138" y="1281967"/>
            <a:ext cx="10832123" cy="5282955"/>
          </a:xfrm>
          <a:noFill/>
        </p:spPr>
        <p:txBody>
          <a:bodyPr vert="horz" lIns="92075" tIns="46038" rIns="92075" bIns="46038" rtlCol="0">
            <a:noAutofit/>
          </a:bodyPr>
          <a:lstStyle/>
          <a:p>
            <a:pPr eaLnBrk="1" hangingPunct="1">
              <a:lnSpc>
                <a:spcPct val="110000"/>
              </a:lnSpc>
            </a:pPr>
            <a:r>
              <a:rPr lang="en-US" altLang="en-US" dirty="0">
                <a:latin typeface="Calibri" panose="020F0502020204030204" pitchFamily="34" charset="0"/>
              </a:rPr>
              <a:t>Z-score: </a:t>
            </a:r>
          </a:p>
          <a:p>
            <a:pPr lvl="1" eaLnBrk="1" hangingPunct="1">
              <a:lnSpc>
                <a:spcPct val="110000"/>
              </a:lnSpc>
            </a:pPr>
            <a:r>
              <a:rPr lang="en-US" altLang="en-US" dirty="0">
                <a:latin typeface="Calibri" panose="020F0502020204030204" pitchFamily="34" charset="0"/>
              </a:rPr>
              <a:t>X: raw score to be standardized, </a:t>
            </a:r>
            <a:r>
              <a:rPr lang="el-GR" altLang="en-US" dirty="0">
                <a:latin typeface="Calibri" panose="020F0502020204030204" pitchFamily="34" charset="0"/>
                <a:cs typeface="Tahoma" panose="020B0604030504040204" pitchFamily="34" charset="0"/>
              </a:rPr>
              <a:t>μ</a:t>
            </a:r>
            <a:r>
              <a:rPr lang="en-US" altLang="en-US" dirty="0">
                <a:latin typeface="Calibri" panose="020F0502020204030204" pitchFamily="34" charset="0"/>
                <a:cs typeface="Tahoma" panose="020B0604030504040204" pitchFamily="34" charset="0"/>
              </a:rPr>
              <a:t>: mean of the population, </a:t>
            </a:r>
            <a:r>
              <a:rPr lang="el-GR" altLang="en-US" dirty="0">
                <a:latin typeface="Calibri" panose="020F0502020204030204" pitchFamily="34" charset="0"/>
                <a:cs typeface="Tahoma" panose="020B0604030504040204" pitchFamily="34" charset="0"/>
              </a:rPr>
              <a:t>σ</a:t>
            </a:r>
            <a:r>
              <a:rPr lang="en-US" altLang="en-US" dirty="0">
                <a:latin typeface="Calibri" panose="020F0502020204030204" pitchFamily="34" charset="0"/>
                <a:cs typeface="Tahoma" panose="020B0604030504040204" pitchFamily="34" charset="0"/>
              </a:rPr>
              <a:t>: standard deviation</a:t>
            </a:r>
            <a:endParaRPr lang="el-GR" altLang="en-US" dirty="0">
              <a:latin typeface="Calibri" panose="020F0502020204030204" pitchFamily="34" charset="0"/>
              <a:cs typeface="Tahoma" panose="020B0604030504040204" pitchFamily="34" charset="0"/>
            </a:endParaRPr>
          </a:p>
          <a:p>
            <a:pPr lvl="1" eaLnBrk="1" hangingPunct="1">
              <a:lnSpc>
                <a:spcPct val="110000"/>
              </a:lnSpc>
            </a:pPr>
            <a:r>
              <a:rPr lang="en-US" altLang="en-US" dirty="0">
                <a:latin typeface="Calibri" panose="020F0502020204030204" pitchFamily="34" charset="0"/>
              </a:rPr>
              <a:t>the distance between the raw score and the population mean in units of the standard deviation</a:t>
            </a:r>
          </a:p>
          <a:p>
            <a:pPr lvl="1" eaLnBrk="1" hangingPunct="1">
              <a:lnSpc>
                <a:spcPct val="110000"/>
              </a:lnSpc>
            </a:pPr>
            <a:r>
              <a:rPr lang="en-US" altLang="en-US" dirty="0">
                <a:latin typeface="Calibri" panose="020F0502020204030204" pitchFamily="34" charset="0"/>
                <a:cs typeface="Tahoma" panose="020B0604030504040204" pitchFamily="34" charset="0"/>
              </a:rPr>
              <a:t>negative </a:t>
            </a:r>
            <a:r>
              <a:rPr lang="en-US" altLang="en-US" dirty="0">
                <a:latin typeface="Calibri" panose="020F0502020204030204" pitchFamily="34" charset="0"/>
              </a:rPr>
              <a:t>when the raw score is below the mean, “+” when above</a:t>
            </a:r>
          </a:p>
          <a:p>
            <a:pPr eaLnBrk="1" hangingPunct="1">
              <a:lnSpc>
                <a:spcPct val="110000"/>
              </a:lnSpc>
            </a:pPr>
            <a:r>
              <a:rPr lang="en-US" altLang="en-US" dirty="0">
                <a:latin typeface="Calibri" panose="020F0502020204030204" pitchFamily="34" charset="0"/>
              </a:rPr>
              <a:t>An alternative way: Calculate the mean absolute deviation</a:t>
            </a:r>
          </a:p>
          <a:p>
            <a:pPr eaLnBrk="1" hangingPunct="1">
              <a:lnSpc>
                <a:spcPct val="110000"/>
              </a:lnSpc>
            </a:pPr>
            <a:endParaRPr lang="en-US" altLang="en-US" dirty="0">
              <a:latin typeface="Calibri" panose="020F0502020204030204" pitchFamily="34" charset="0"/>
            </a:endParaRPr>
          </a:p>
          <a:p>
            <a:pPr lvl="1" eaLnBrk="1" hangingPunct="1">
              <a:lnSpc>
                <a:spcPct val="110000"/>
              </a:lnSpc>
              <a:buFont typeface="Wingdings" panose="05000000000000000000" pitchFamily="2" charset="2"/>
              <a:buNone/>
            </a:pPr>
            <a:r>
              <a:rPr lang="en-US" altLang="en-US" dirty="0">
                <a:latin typeface="Calibri" panose="020F0502020204030204" pitchFamily="34" charset="0"/>
              </a:rPr>
              <a:t>Where,</a:t>
            </a:r>
          </a:p>
          <a:p>
            <a:pPr lvl="1" eaLnBrk="1" hangingPunct="1">
              <a:lnSpc>
                <a:spcPct val="110000"/>
              </a:lnSpc>
            </a:pPr>
            <a:endParaRPr lang="en-US" altLang="en-US" dirty="0">
              <a:latin typeface="Calibri" panose="020F0502020204030204" pitchFamily="34" charset="0"/>
            </a:endParaRPr>
          </a:p>
          <a:p>
            <a:pPr lvl="1" eaLnBrk="1" hangingPunct="1">
              <a:lnSpc>
                <a:spcPct val="110000"/>
              </a:lnSpc>
            </a:pPr>
            <a:r>
              <a:rPr lang="en-US" altLang="en-US" dirty="0">
                <a:latin typeface="Calibri" panose="020F0502020204030204" pitchFamily="34" charset="0"/>
              </a:rPr>
              <a:t>standardized measure (</a:t>
            </a:r>
            <a:r>
              <a:rPr lang="en-US" altLang="en-US" i="1" dirty="0">
                <a:latin typeface="Calibri" panose="020F0502020204030204" pitchFamily="34" charset="0"/>
              </a:rPr>
              <a:t>z-score</a:t>
            </a:r>
            <a:r>
              <a:rPr lang="en-US" altLang="en-US" dirty="0">
                <a:latin typeface="Calibri" panose="020F0502020204030204" pitchFamily="34" charset="0"/>
              </a:rPr>
              <a:t>):</a:t>
            </a:r>
          </a:p>
          <a:p>
            <a:pPr eaLnBrk="1" hangingPunct="1">
              <a:lnSpc>
                <a:spcPct val="110000"/>
              </a:lnSpc>
            </a:pPr>
            <a:r>
              <a:rPr lang="en-US" altLang="en-US" dirty="0">
                <a:latin typeface="Calibri" panose="020F0502020204030204" pitchFamily="34" charset="0"/>
              </a:rPr>
              <a:t>Using mean absolute deviation is more robust than using standard deviation </a:t>
            </a:r>
          </a:p>
        </p:txBody>
      </p:sp>
      <p:graphicFrame>
        <p:nvGraphicFramePr>
          <p:cNvPr id="59397" name="Object 4"/>
          <p:cNvGraphicFramePr>
            <a:graphicFrameLocks noChangeAspect="1"/>
          </p:cNvGraphicFramePr>
          <p:nvPr/>
        </p:nvGraphicFramePr>
        <p:xfrm>
          <a:off x="2403231" y="4849813"/>
          <a:ext cx="2819400" cy="495300"/>
        </p:xfrm>
        <a:graphic>
          <a:graphicData uri="http://schemas.openxmlformats.org/presentationml/2006/ole">
            <mc:AlternateContent xmlns:mc="http://schemas.openxmlformats.org/markup-compatibility/2006">
              <mc:Choice xmlns:v="urn:schemas-microsoft-com:vml" Requires="v">
                <p:oleObj name="Equation" r:id="rId3" imgW="2374900" imgH="419100" progId="Equation.3">
                  <p:embed/>
                </p:oleObj>
              </mc:Choice>
              <mc:Fallback>
                <p:oleObj name="Equation" r:id="rId3" imgW="2374900" imgH="419100" progId="Equation.3">
                  <p:embed/>
                  <p:pic>
                    <p:nvPicPr>
                      <p:cNvPr id="59397"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03231" y="4849813"/>
                        <a:ext cx="2819400" cy="495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9398" name="Object 5"/>
          <p:cNvGraphicFramePr>
            <a:graphicFrameLocks noChangeAspect="1"/>
          </p:cNvGraphicFramePr>
          <p:nvPr/>
        </p:nvGraphicFramePr>
        <p:xfrm>
          <a:off x="3505200" y="4087814"/>
          <a:ext cx="5334000" cy="496887"/>
        </p:xfrm>
        <a:graphic>
          <a:graphicData uri="http://schemas.openxmlformats.org/presentationml/2006/ole">
            <mc:AlternateContent xmlns:mc="http://schemas.openxmlformats.org/markup-compatibility/2006">
              <mc:Choice xmlns:v="urn:schemas-microsoft-com:vml" Requires="v">
                <p:oleObj name="Equation" r:id="rId5" imgW="4343400" imgH="406400" progId="Equation.3">
                  <p:embed/>
                </p:oleObj>
              </mc:Choice>
              <mc:Fallback>
                <p:oleObj name="Equation" r:id="rId5" imgW="4343400" imgH="406400" progId="Equation.3">
                  <p:embed/>
                  <p:pic>
                    <p:nvPicPr>
                      <p:cNvPr id="59398"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05200" y="4087814"/>
                        <a:ext cx="5334000" cy="4968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9399" name="Object 6"/>
          <p:cNvGraphicFramePr>
            <a:graphicFrameLocks noChangeAspect="1"/>
          </p:cNvGraphicFramePr>
          <p:nvPr/>
        </p:nvGraphicFramePr>
        <p:xfrm>
          <a:off x="5791200" y="5274164"/>
          <a:ext cx="1905000" cy="892175"/>
        </p:xfrm>
        <a:graphic>
          <a:graphicData uri="http://schemas.openxmlformats.org/presentationml/2006/ole">
            <mc:AlternateContent xmlns:mc="http://schemas.openxmlformats.org/markup-compatibility/2006">
              <mc:Choice xmlns:v="urn:schemas-microsoft-com:vml" Requires="v">
                <p:oleObj name="Equation" r:id="rId7" imgW="1409088" imgH="660113" progId="Equation.3">
                  <p:embed/>
                </p:oleObj>
              </mc:Choice>
              <mc:Fallback>
                <p:oleObj name="Equation" r:id="rId7" imgW="1409088" imgH="660113" progId="Equation.3">
                  <p:embed/>
                  <p:pic>
                    <p:nvPicPr>
                      <p:cNvPr id="59399" name="Object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791200" y="5274164"/>
                        <a:ext cx="1905000" cy="892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9400" name="Object 7"/>
          <p:cNvGraphicFramePr>
            <a:graphicFrameLocks noGrp="1" noChangeAspect="1"/>
          </p:cNvGraphicFramePr>
          <p:nvPr>
            <p:ph sz="half" idx="2"/>
          </p:nvPr>
        </p:nvGraphicFramePr>
        <p:xfrm>
          <a:off x="3505200" y="1303338"/>
          <a:ext cx="1409700" cy="601662"/>
        </p:xfrm>
        <a:graphic>
          <a:graphicData uri="http://schemas.openxmlformats.org/presentationml/2006/ole">
            <mc:AlternateContent xmlns:mc="http://schemas.openxmlformats.org/markup-compatibility/2006">
              <mc:Choice xmlns:v="urn:schemas-microsoft-com:vml" Requires="v">
                <p:oleObj name="Equation" r:id="rId9" imgW="952087" imgH="406224" progId="Equation.3">
                  <p:embed/>
                </p:oleObj>
              </mc:Choice>
              <mc:Fallback>
                <p:oleObj name="Equation" r:id="rId9" imgW="952087" imgH="406224" progId="Equation.3">
                  <p:embed/>
                  <p:pic>
                    <p:nvPicPr>
                      <p:cNvPr id="59400" name="Object 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505200" y="1303338"/>
                        <a:ext cx="1409700" cy="6016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3917452317"/>
      </p:ext>
    </p:extLst>
  </p:cSld>
  <p:clrMapOvr>
    <a:masterClrMapping/>
  </p:clrMapOvr>
  <p:transition>
    <p:zoom/>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9" name="Rectangle 2"/>
          <p:cNvSpPr>
            <a:spLocks noGrp="1" noChangeArrowheads="1"/>
          </p:cNvSpPr>
          <p:nvPr>
            <p:ph type="title"/>
          </p:nvPr>
        </p:nvSpPr>
        <p:spPr>
          <a:xfrm>
            <a:off x="534154" y="304800"/>
            <a:ext cx="11325886" cy="762000"/>
          </a:xfrm>
        </p:spPr>
        <p:txBody>
          <a:bodyPr>
            <a:normAutofit/>
          </a:bodyPr>
          <a:lstStyle/>
          <a:p>
            <a:pPr eaLnBrk="1" hangingPunct="1"/>
            <a:r>
              <a:rPr lang="en-US" altLang="en-US" sz="4000" dirty="0"/>
              <a:t>Example: Data Matrix and Dissimilarity Matrix</a:t>
            </a:r>
          </a:p>
        </p:txBody>
      </p:sp>
      <p:graphicFrame>
        <p:nvGraphicFramePr>
          <p:cNvPr id="60420" name="Object 4"/>
          <p:cNvGraphicFramePr>
            <a:graphicFrameLocks noChangeAspect="1"/>
          </p:cNvGraphicFramePr>
          <p:nvPr/>
        </p:nvGraphicFramePr>
        <p:xfrm>
          <a:off x="5069021" y="1961582"/>
          <a:ext cx="2947987" cy="1581150"/>
        </p:xfrm>
        <a:graphic>
          <a:graphicData uri="http://schemas.openxmlformats.org/presentationml/2006/ole">
            <mc:AlternateContent xmlns:mc="http://schemas.openxmlformats.org/markup-compatibility/2006">
              <mc:Choice xmlns:v="urn:schemas-microsoft-com:vml" Requires="v">
                <p:oleObj name="Worksheet" r:id="rId3" imgW="1838249" imgH="857402" progId="Excel.Sheet.8">
                  <p:embed/>
                </p:oleObj>
              </mc:Choice>
              <mc:Fallback>
                <p:oleObj name="Worksheet" r:id="rId3" imgW="1838249" imgH="857402" progId="Excel.Sheet.8">
                  <p:embed/>
                  <p:pic>
                    <p:nvPicPr>
                      <p:cNvPr id="6042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69021" y="1961582"/>
                        <a:ext cx="2947987" cy="1581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0421" name="Text Box 5"/>
          <p:cNvSpPr txBox="1">
            <a:spLocks noChangeArrowheads="1"/>
          </p:cNvSpPr>
          <p:nvPr/>
        </p:nvSpPr>
        <p:spPr bwMode="auto">
          <a:xfrm>
            <a:off x="4904715" y="3962401"/>
            <a:ext cx="624010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defTabSz="914400" fontAlgn="base">
              <a:spcBef>
                <a:spcPct val="50000"/>
              </a:spcBef>
              <a:spcAft>
                <a:spcPct val="0"/>
              </a:spcAft>
              <a:buClrTx/>
              <a:buSzTx/>
              <a:buNone/>
            </a:pPr>
            <a:r>
              <a:rPr lang="en-US" altLang="en-US" sz="2000" b="1" dirty="0">
                <a:solidFill>
                  <a:srgbClr val="000000"/>
                </a:solidFill>
              </a:rPr>
              <a:t>Dissimilarity Matrix (by </a:t>
            </a:r>
            <a:r>
              <a:rPr lang="en-US" altLang="en-US" sz="2000" b="1" dirty="0">
                <a:solidFill>
                  <a:srgbClr val="FF0000"/>
                </a:solidFill>
              </a:rPr>
              <a:t>Euclidean Distance</a:t>
            </a:r>
            <a:r>
              <a:rPr lang="en-US" altLang="en-US" sz="2000" b="1" dirty="0">
                <a:solidFill>
                  <a:srgbClr val="333399"/>
                </a:solidFill>
              </a:rPr>
              <a:t>)</a:t>
            </a:r>
          </a:p>
        </p:txBody>
      </p:sp>
      <p:graphicFrame>
        <p:nvGraphicFramePr>
          <p:cNvPr id="60422" name="Object 6"/>
          <p:cNvGraphicFramePr>
            <a:graphicFrameLocks noChangeAspect="1"/>
          </p:cNvGraphicFramePr>
          <p:nvPr/>
        </p:nvGraphicFramePr>
        <p:xfrm>
          <a:off x="5069021" y="4417446"/>
          <a:ext cx="4906962" cy="1365250"/>
        </p:xfrm>
        <a:graphic>
          <a:graphicData uri="http://schemas.openxmlformats.org/presentationml/2006/ole">
            <mc:AlternateContent xmlns:mc="http://schemas.openxmlformats.org/markup-compatibility/2006">
              <mc:Choice xmlns:v="urn:schemas-microsoft-com:vml" Requires="v">
                <p:oleObj name="Worksheet" r:id="rId5" imgW="3057441" imgH="866747" progId="Excel.Sheet.8">
                  <p:embed/>
                </p:oleObj>
              </mc:Choice>
              <mc:Fallback>
                <p:oleObj name="Worksheet" r:id="rId5" imgW="3057441" imgH="866747" progId="Excel.Sheet.8">
                  <p:embed/>
                  <p:pic>
                    <p:nvPicPr>
                      <p:cNvPr id="60422"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69021" y="4417446"/>
                        <a:ext cx="4906962" cy="1365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0423" name="Text Box 7"/>
          <p:cNvSpPr txBox="1">
            <a:spLocks noChangeArrowheads="1"/>
          </p:cNvSpPr>
          <p:nvPr/>
        </p:nvSpPr>
        <p:spPr bwMode="auto">
          <a:xfrm>
            <a:off x="4904715" y="1325562"/>
            <a:ext cx="3276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defTabSz="914400" fontAlgn="base">
              <a:spcBef>
                <a:spcPct val="50000"/>
              </a:spcBef>
              <a:spcAft>
                <a:spcPct val="0"/>
              </a:spcAft>
              <a:buClrTx/>
              <a:buSzTx/>
              <a:buNone/>
            </a:pPr>
            <a:r>
              <a:rPr lang="en-US" altLang="en-US" sz="2000" b="1" dirty="0">
                <a:solidFill>
                  <a:srgbClr val="000000"/>
                </a:solidFill>
                <a:latin typeface="Arial" panose="020B0604020202020204" pitchFamily="34" charset="0"/>
              </a:rPr>
              <a:t>Data Matrix</a:t>
            </a:r>
          </a:p>
        </p:txBody>
      </p:sp>
      <p:graphicFrame>
        <p:nvGraphicFramePr>
          <p:cNvPr id="60424" name="Object 12"/>
          <p:cNvGraphicFramePr>
            <a:graphicFrameLocks noChangeAspect="1"/>
          </p:cNvGraphicFramePr>
          <p:nvPr/>
        </p:nvGraphicFramePr>
        <p:xfrm>
          <a:off x="398352" y="1282574"/>
          <a:ext cx="4209862" cy="4191000"/>
        </p:xfrm>
        <a:graphic>
          <a:graphicData uri="http://schemas.openxmlformats.org/presentationml/2006/ole">
            <mc:AlternateContent xmlns:mc="http://schemas.openxmlformats.org/markup-compatibility/2006">
              <mc:Choice xmlns:v="urn:schemas-microsoft-com:vml" Requires="v">
                <p:oleObj name="SmartDraw" r:id="rId7" imgW="4379976" imgH="5551932" progId="SmartDraw.2">
                  <p:embed/>
                </p:oleObj>
              </mc:Choice>
              <mc:Fallback>
                <p:oleObj name="SmartDraw" r:id="rId7" imgW="4379976" imgH="5551932" progId="SmartDraw.2">
                  <p:embed/>
                  <p:pic>
                    <p:nvPicPr>
                      <p:cNvPr id="60424" name="Object 1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98352" y="1282574"/>
                        <a:ext cx="4209862" cy="4191000"/>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245071453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3" name="Rectangle 2"/>
          <p:cNvSpPr>
            <a:spLocks noGrp="1" noChangeArrowheads="1"/>
          </p:cNvSpPr>
          <p:nvPr>
            <p:ph type="title"/>
          </p:nvPr>
        </p:nvSpPr>
        <p:spPr>
          <a:xfrm>
            <a:off x="497941" y="228600"/>
            <a:ext cx="11117655" cy="685800"/>
          </a:xfrm>
        </p:spPr>
        <p:txBody>
          <a:bodyPr>
            <a:noAutofit/>
          </a:bodyPr>
          <a:lstStyle/>
          <a:p>
            <a:pPr eaLnBrk="1" hangingPunct="1"/>
            <a:r>
              <a:rPr lang="en-US" altLang="en-US" sz="4000" dirty="0"/>
              <a:t>Distance on Numeric Data: </a:t>
            </a:r>
            <a:r>
              <a:rPr lang="en-US" altLang="en-US" sz="4000" dirty="0" err="1"/>
              <a:t>Minkowski</a:t>
            </a:r>
            <a:r>
              <a:rPr lang="en-US" altLang="en-US" sz="4000" dirty="0"/>
              <a:t> Distance</a:t>
            </a:r>
          </a:p>
        </p:txBody>
      </p:sp>
      <p:sp>
        <p:nvSpPr>
          <p:cNvPr id="61444" name="Rectangle 3"/>
          <p:cNvSpPr>
            <a:spLocks noGrp="1" noChangeArrowheads="1"/>
          </p:cNvSpPr>
          <p:nvPr>
            <p:ph type="body" idx="1"/>
          </p:nvPr>
        </p:nvSpPr>
        <p:spPr>
          <a:xfrm>
            <a:off x="669955" y="1119617"/>
            <a:ext cx="10420539" cy="5426044"/>
          </a:xfrm>
        </p:spPr>
        <p:txBody>
          <a:bodyPr/>
          <a:lstStyle/>
          <a:p>
            <a:pPr marL="381000" indent="-381000" eaLnBrk="1" hangingPunct="1">
              <a:spcBef>
                <a:spcPts val="600"/>
              </a:spcBef>
              <a:spcAft>
                <a:spcPts val="600"/>
              </a:spcAft>
            </a:pPr>
            <a:r>
              <a:rPr lang="en-US" altLang="en-US" sz="2400" dirty="0" err="1">
                <a:solidFill>
                  <a:srgbClr val="FF0000"/>
                </a:solidFill>
              </a:rPr>
              <a:t>Minkowski</a:t>
            </a:r>
            <a:r>
              <a:rPr lang="en-US" altLang="en-US" sz="2400" dirty="0">
                <a:solidFill>
                  <a:srgbClr val="FF0000"/>
                </a:solidFill>
              </a:rPr>
              <a:t> distance</a:t>
            </a:r>
            <a:r>
              <a:rPr lang="en-US" altLang="en-US" sz="2400" dirty="0"/>
              <a:t>: A popular distance measure</a:t>
            </a:r>
          </a:p>
          <a:p>
            <a:pPr marL="838200" lvl="1" indent="-381000" eaLnBrk="1" hangingPunct="1">
              <a:spcBef>
                <a:spcPts val="600"/>
              </a:spcBef>
              <a:spcAft>
                <a:spcPts val="600"/>
              </a:spcAft>
              <a:buNone/>
            </a:pPr>
            <a:endParaRPr lang="en-US" altLang="en-US" sz="2400" dirty="0"/>
          </a:p>
          <a:p>
            <a:pPr marL="838200" lvl="1" indent="-381000" eaLnBrk="1" hangingPunct="1">
              <a:spcBef>
                <a:spcPts val="600"/>
              </a:spcBef>
              <a:spcAft>
                <a:spcPts val="600"/>
              </a:spcAft>
              <a:buNone/>
            </a:pPr>
            <a:r>
              <a:rPr lang="en-US" altLang="en-US" sz="2400" dirty="0"/>
              <a:t>where  </a:t>
            </a:r>
            <a:r>
              <a:rPr lang="en-US" altLang="en-US" sz="2400" i="1" dirty="0" err="1"/>
              <a:t>i</a:t>
            </a:r>
            <a:r>
              <a:rPr lang="en-US" altLang="en-US" sz="2400" dirty="0"/>
              <a:t> = (</a:t>
            </a:r>
            <a:r>
              <a:rPr lang="en-US" altLang="en-US" sz="2400" i="1" dirty="0"/>
              <a:t>x</a:t>
            </a:r>
            <a:r>
              <a:rPr lang="en-US" altLang="en-US" sz="2400" baseline="-25000" dirty="0"/>
              <a:t>i1</a:t>
            </a:r>
            <a:r>
              <a:rPr lang="en-US" altLang="en-US" sz="2400" dirty="0"/>
              <a:t>, </a:t>
            </a:r>
            <a:r>
              <a:rPr lang="en-US" altLang="en-US" sz="2400" i="1" dirty="0"/>
              <a:t>x</a:t>
            </a:r>
            <a:r>
              <a:rPr lang="en-US" altLang="en-US" sz="2400" baseline="-25000" dirty="0"/>
              <a:t>i2</a:t>
            </a:r>
            <a:r>
              <a:rPr lang="en-US" altLang="en-US" sz="2400" dirty="0"/>
              <a:t>, …, </a:t>
            </a:r>
            <a:r>
              <a:rPr lang="en-US" altLang="en-US" sz="2400" i="1" dirty="0" err="1"/>
              <a:t>x</a:t>
            </a:r>
            <a:r>
              <a:rPr lang="en-US" altLang="en-US" sz="2400" baseline="-25000" dirty="0" err="1"/>
              <a:t>il</a:t>
            </a:r>
            <a:r>
              <a:rPr lang="en-US" altLang="en-US" sz="2400" dirty="0"/>
              <a:t>) and</a:t>
            </a:r>
            <a:r>
              <a:rPr lang="en-US" altLang="en-US" sz="2400" i="1" dirty="0"/>
              <a:t> j</a:t>
            </a:r>
            <a:r>
              <a:rPr lang="en-US" altLang="en-US" sz="2400" dirty="0"/>
              <a:t> = (</a:t>
            </a:r>
            <a:r>
              <a:rPr lang="en-US" altLang="en-US" sz="2400" i="1" dirty="0"/>
              <a:t>x</a:t>
            </a:r>
            <a:r>
              <a:rPr lang="en-US" altLang="en-US" sz="2400" baseline="-25000" dirty="0"/>
              <a:t>j1</a:t>
            </a:r>
            <a:r>
              <a:rPr lang="en-US" altLang="en-US" sz="2400" dirty="0"/>
              <a:t>, </a:t>
            </a:r>
            <a:r>
              <a:rPr lang="en-US" altLang="en-US" sz="2400" i="1" dirty="0"/>
              <a:t>x</a:t>
            </a:r>
            <a:r>
              <a:rPr lang="en-US" altLang="en-US" sz="2400" baseline="-25000" dirty="0"/>
              <a:t>j2</a:t>
            </a:r>
            <a:r>
              <a:rPr lang="en-US" altLang="en-US" sz="2400" dirty="0"/>
              <a:t>, …, </a:t>
            </a:r>
            <a:r>
              <a:rPr lang="en-US" altLang="en-US" sz="2400" i="1" dirty="0" err="1"/>
              <a:t>x</a:t>
            </a:r>
            <a:r>
              <a:rPr lang="en-US" altLang="en-US" sz="2400" baseline="-25000" dirty="0" err="1"/>
              <a:t>jl</a:t>
            </a:r>
            <a:r>
              <a:rPr lang="en-US" altLang="en-US" sz="2400" dirty="0"/>
              <a:t>) are two </a:t>
            </a:r>
            <a:r>
              <a:rPr lang="en-US" altLang="en-US" sz="2400" i="1" dirty="0"/>
              <a:t>l</a:t>
            </a:r>
            <a:r>
              <a:rPr lang="en-US" altLang="en-US" sz="2400" dirty="0"/>
              <a:t>-dimensional data objects, and </a:t>
            </a:r>
            <a:r>
              <a:rPr lang="en-US" altLang="en-US" sz="2400" i="1" dirty="0"/>
              <a:t>p</a:t>
            </a:r>
            <a:r>
              <a:rPr lang="en-US" altLang="en-US" sz="2400" dirty="0"/>
              <a:t> is the order (the distance so defined is also called L-</a:t>
            </a:r>
            <a:r>
              <a:rPr lang="en-US" altLang="en-US" sz="2400" i="1" dirty="0"/>
              <a:t>p</a:t>
            </a:r>
            <a:r>
              <a:rPr lang="en-US" altLang="en-US" sz="2400" dirty="0"/>
              <a:t> norm)</a:t>
            </a:r>
          </a:p>
          <a:p>
            <a:pPr marL="381000" indent="-381000">
              <a:spcAft>
                <a:spcPts val="600"/>
              </a:spcAft>
            </a:pPr>
            <a:r>
              <a:rPr lang="en-US" altLang="en-US" sz="2400" dirty="0"/>
              <a:t>Properties</a:t>
            </a:r>
          </a:p>
          <a:p>
            <a:pPr marL="838200" lvl="1" indent="-381000" eaLnBrk="1" hangingPunct="1">
              <a:spcBef>
                <a:spcPts val="600"/>
              </a:spcBef>
              <a:spcAft>
                <a:spcPts val="600"/>
              </a:spcAft>
            </a:pPr>
            <a:r>
              <a:rPr lang="en-US" altLang="en-US" sz="2400" dirty="0"/>
              <a:t>d(</a:t>
            </a:r>
            <a:r>
              <a:rPr lang="en-US" altLang="en-US" sz="2400" dirty="0" err="1"/>
              <a:t>i</a:t>
            </a:r>
            <a:r>
              <a:rPr lang="en-US" altLang="en-US" sz="2400" dirty="0"/>
              <a:t>, j) </a:t>
            </a:r>
            <a:r>
              <a:rPr lang="en-US" altLang="en-US" sz="2400" dirty="0">
                <a:sym typeface="Symbol" panose="05050102010706020507" pitchFamily="18" charset="2"/>
              </a:rPr>
              <a:t>&gt; 0 if </a:t>
            </a:r>
            <a:r>
              <a:rPr lang="en-US" altLang="en-US" sz="2400" dirty="0" err="1">
                <a:sym typeface="Symbol" panose="05050102010706020507" pitchFamily="18" charset="2"/>
              </a:rPr>
              <a:t>i</a:t>
            </a:r>
            <a:r>
              <a:rPr lang="en-US" altLang="en-US" sz="2400" dirty="0">
                <a:sym typeface="Symbol" panose="05050102010706020507" pitchFamily="18" charset="2"/>
              </a:rPr>
              <a:t> </a:t>
            </a:r>
            <a:r>
              <a:rPr lang="en-US" altLang="en-US" sz="2400" dirty="0">
                <a:cs typeface="Tahoma" panose="020B0604030504040204" pitchFamily="34" charset="0"/>
                <a:sym typeface="Symbol" panose="05050102010706020507" pitchFamily="18" charset="2"/>
              </a:rPr>
              <a:t>≠ j</a:t>
            </a:r>
            <a:r>
              <a:rPr lang="en-US" altLang="en-US" sz="2400" dirty="0">
                <a:cs typeface="Tahoma" panose="020B0604030504040204" pitchFamily="34" charset="0"/>
              </a:rPr>
              <a:t>, and </a:t>
            </a:r>
            <a:r>
              <a:rPr lang="en-US" altLang="en-US" sz="2400" dirty="0"/>
              <a:t>d(</a:t>
            </a:r>
            <a:r>
              <a:rPr lang="en-US" altLang="en-US" sz="2400" dirty="0" err="1"/>
              <a:t>i</a:t>
            </a:r>
            <a:r>
              <a:rPr lang="en-US" altLang="en-US" sz="2400" dirty="0"/>
              <a:t>, </a:t>
            </a:r>
            <a:r>
              <a:rPr lang="en-US" altLang="en-US" sz="2400" dirty="0" err="1"/>
              <a:t>i</a:t>
            </a:r>
            <a:r>
              <a:rPr lang="en-US" altLang="en-US" sz="2400" dirty="0"/>
              <a:t>) </a:t>
            </a:r>
            <a:r>
              <a:rPr lang="en-US" altLang="en-US" sz="2400" dirty="0">
                <a:sym typeface="Symbol" panose="05050102010706020507" pitchFamily="18" charset="2"/>
              </a:rPr>
              <a:t>= 0 </a:t>
            </a:r>
            <a:r>
              <a:rPr lang="en-US" altLang="en-US" sz="2400" dirty="0"/>
              <a:t>(Positivity)</a:t>
            </a:r>
          </a:p>
          <a:p>
            <a:pPr marL="838200" lvl="1" indent="-381000" eaLnBrk="1" hangingPunct="1">
              <a:spcBef>
                <a:spcPts val="600"/>
              </a:spcBef>
              <a:spcAft>
                <a:spcPts val="600"/>
              </a:spcAft>
            </a:pPr>
            <a:r>
              <a:rPr lang="en-US" altLang="en-US" sz="2400" dirty="0"/>
              <a:t>d(</a:t>
            </a:r>
            <a:r>
              <a:rPr lang="en-US" altLang="en-US" sz="2400" dirty="0" err="1"/>
              <a:t>i</a:t>
            </a:r>
            <a:r>
              <a:rPr lang="en-US" altLang="en-US" sz="2400" dirty="0"/>
              <a:t>, j) </a:t>
            </a:r>
            <a:r>
              <a:rPr lang="en-US" altLang="en-US" sz="2400" dirty="0">
                <a:sym typeface="Symbol" panose="05050102010706020507" pitchFamily="18" charset="2"/>
              </a:rPr>
              <a:t>= </a:t>
            </a:r>
            <a:r>
              <a:rPr lang="en-US" altLang="en-US" sz="2400" dirty="0"/>
              <a:t>d(j, </a:t>
            </a:r>
            <a:r>
              <a:rPr lang="en-US" altLang="en-US" sz="2400" dirty="0" err="1"/>
              <a:t>i</a:t>
            </a:r>
            <a:r>
              <a:rPr lang="en-US" altLang="en-US" sz="2400" dirty="0"/>
              <a:t>)</a:t>
            </a:r>
            <a:r>
              <a:rPr lang="en-US" altLang="en-US" sz="2400" i="1" dirty="0"/>
              <a:t>  </a:t>
            </a:r>
            <a:r>
              <a:rPr lang="en-US" altLang="en-US" sz="2400" dirty="0"/>
              <a:t>(Symmetry)</a:t>
            </a:r>
          </a:p>
          <a:p>
            <a:pPr marL="838200" lvl="1" indent="-381000" eaLnBrk="1" hangingPunct="1">
              <a:spcBef>
                <a:spcPts val="600"/>
              </a:spcBef>
              <a:spcAft>
                <a:spcPts val="600"/>
              </a:spcAft>
            </a:pPr>
            <a:r>
              <a:rPr lang="en-US" altLang="en-US" sz="2400" dirty="0"/>
              <a:t>d(</a:t>
            </a:r>
            <a:r>
              <a:rPr lang="en-US" altLang="en-US" sz="2400" dirty="0" err="1"/>
              <a:t>i</a:t>
            </a:r>
            <a:r>
              <a:rPr lang="en-US" altLang="en-US" sz="2400" dirty="0"/>
              <a:t>, j) </a:t>
            </a:r>
            <a:r>
              <a:rPr lang="en-US" altLang="en-US" sz="2400" dirty="0">
                <a:sym typeface="Symbol" panose="05050102010706020507" pitchFamily="18" charset="2"/>
              </a:rPr>
              <a:t> </a:t>
            </a:r>
            <a:r>
              <a:rPr lang="en-US" altLang="en-US" sz="2400" dirty="0"/>
              <a:t>d(</a:t>
            </a:r>
            <a:r>
              <a:rPr lang="en-US" altLang="en-US" sz="2400" dirty="0" err="1"/>
              <a:t>i</a:t>
            </a:r>
            <a:r>
              <a:rPr lang="en-US" altLang="en-US" sz="2400" dirty="0"/>
              <a:t>, k) </a:t>
            </a:r>
            <a:r>
              <a:rPr lang="en-US" altLang="en-US" sz="2400" dirty="0">
                <a:sym typeface="Symbol" panose="05050102010706020507" pitchFamily="18" charset="2"/>
              </a:rPr>
              <a:t>+ </a:t>
            </a:r>
            <a:r>
              <a:rPr lang="en-US" altLang="en-US" sz="2400" dirty="0"/>
              <a:t>d(k, j)</a:t>
            </a:r>
            <a:r>
              <a:rPr lang="en-US" altLang="en-US" sz="2400" i="1" dirty="0"/>
              <a:t>  </a:t>
            </a:r>
            <a:r>
              <a:rPr lang="en-US" altLang="en-US" sz="2400" dirty="0"/>
              <a:t>(Triangle Inequality)</a:t>
            </a:r>
            <a:endParaRPr lang="en-US" altLang="en-US" sz="2400" i="1" dirty="0"/>
          </a:p>
          <a:p>
            <a:pPr marL="381000" indent="-381000" eaLnBrk="1" hangingPunct="1">
              <a:spcBef>
                <a:spcPts val="600"/>
              </a:spcBef>
              <a:spcAft>
                <a:spcPts val="600"/>
              </a:spcAft>
            </a:pPr>
            <a:r>
              <a:rPr lang="en-US" altLang="en-US" sz="2400" dirty="0"/>
              <a:t>A distance that satisfies these properties is a </a:t>
            </a:r>
            <a:r>
              <a:rPr lang="en-US" altLang="en-US" sz="2400" dirty="0">
                <a:solidFill>
                  <a:srgbClr val="FF0000"/>
                </a:solidFill>
              </a:rPr>
              <a:t>metric</a:t>
            </a:r>
          </a:p>
          <a:p>
            <a:pPr marL="381000" indent="-381000" eaLnBrk="1" hangingPunct="1">
              <a:spcBef>
                <a:spcPts val="600"/>
              </a:spcBef>
              <a:spcAft>
                <a:spcPts val="600"/>
              </a:spcAft>
            </a:pPr>
            <a:r>
              <a:rPr lang="en-US" altLang="en-US" sz="2400" dirty="0"/>
              <a:t>Note:  There are nonmetric dissimilarities, e.g., set differences</a:t>
            </a:r>
          </a:p>
        </p:txBody>
      </p:sp>
      <p:graphicFrame>
        <p:nvGraphicFramePr>
          <p:cNvPr id="5" name="Object 4"/>
          <p:cNvGraphicFramePr>
            <a:graphicFrameLocks noChangeAspect="1"/>
          </p:cNvGraphicFramePr>
          <p:nvPr/>
        </p:nvGraphicFramePr>
        <p:xfrm>
          <a:off x="2197976" y="1550715"/>
          <a:ext cx="6481586" cy="624927"/>
        </p:xfrm>
        <a:graphic>
          <a:graphicData uri="http://schemas.openxmlformats.org/presentationml/2006/ole">
            <mc:AlternateContent xmlns:mc="http://schemas.openxmlformats.org/markup-compatibility/2006">
              <mc:Choice xmlns:v="urn:schemas-microsoft-com:vml" Requires="v">
                <p:oleObj name="Equation" r:id="rId3" imgW="3162240" imgH="304560" progId="Equation.DSMT4">
                  <p:embed/>
                </p:oleObj>
              </mc:Choice>
              <mc:Fallback>
                <p:oleObj name="Equation" r:id="rId3" imgW="3162240" imgH="304560" progId="Equation.DSMT4">
                  <p:embed/>
                  <p:pic>
                    <p:nvPicPr>
                      <p:cNvPr id="5" name="Object 4"/>
                      <p:cNvPicPr/>
                      <p:nvPr/>
                    </p:nvPicPr>
                    <p:blipFill>
                      <a:blip r:embed="rId4"/>
                      <a:stretch>
                        <a:fillRect/>
                      </a:stretch>
                    </p:blipFill>
                    <p:spPr>
                      <a:xfrm>
                        <a:off x="2197976" y="1550715"/>
                        <a:ext cx="6481586" cy="624927"/>
                      </a:xfrm>
                      <a:prstGeom prst="rect">
                        <a:avLst/>
                      </a:prstGeom>
                    </p:spPr>
                  </p:pic>
                </p:oleObj>
              </mc:Fallback>
            </mc:AlternateContent>
          </a:graphicData>
        </a:graphic>
      </p:graphicFrame>
    </p:spTree>
    <p:extLst>
      <p:ext uri="{BB962C8B-B14F-4D97-AF65-F5344CB8AC3E}">
        <p14:creationId xmlns:p14="http://schemas.microsoft.com/office/powerpoint/2010/main" val="113211115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7" name="Rectangle 2"/>
          <p:cNvSpPr>
            <a:spLocks noGrp="1" noChangeArrowheads="1"/>
          </p:cNvSpPr>
          <p:nvPr>
            <p:ph type="title"/>
          </p:nvPr>
        </p:nvSpPr>
        <p:spPr/>
        <p:txBody>
          <a:bodyPr>
            <a:normAutofit/>
          </a:bodyPr>
          <a:lstStyle/>
          <a:p>
            <a:pPr eaLnBrk="1" hangingPunct="1"/>
            <a:r>
              <a:rPr lang="en-US" altLang="en-US" sz="4000" dirty="0"/>
              <a:t>Special Cases of </a:t>
            </a:r>
            <a:r>
              <a:rPr lang="en-US" altLang="en-US" sz="4000" dirty="0" err="1"/>
              <a:t>Minkowski</a:t>
            </a:r>
            <a:r>
              <a:rPr lang="en-US" altLang="en-US" sz="4000" dirty="0"/>
              <a:t> Distance</a:t>
            </a:r>
            <a:endParaRPr lang="en-US" altLang="en-US" sz="5400" dirty="0"/>
          </a:p>
        </p:txBody>
      </p:sp>
      <p:sp>
        <p:nvSpPr>
          <p:cNvPr id="62468" name="Rectangle 3"/>
          <p:cNvSpPr>
            <a:spLocks noGrp="1" noChangeArrowheads="1"/>
          </p:cNvSpPr>
          <p:nvPr>
            <p:ph type="body" sz="half" idx="1"/>
          </p:nvPr>
        </p:nvSpPr>
        <p:spPr>
          <a:xfrm>
            <a:off x="642795" y="1295400"/>
            <a:ext cx="10465807" cy="4055122"/>
          </a:xfrm>
        </p:spPr>
        <p:txBody>
          <a:bodyPr/>
          <a:lstStyle/>
          <a:p>
            <a:r>
              <a:rPr lang="en-US" altLang="en-US" i="1" dirty="0">
                <a:latin typeface="Calibri" panose="020F0502020204030204" pitchFamily="34" charset="0"/>
                <a:cs typeface="Times New Roman" panose="02020603050405020304" pitchFamily="18" charset="0"/>
              </a:rPr>
              <a:t>p</a:t>
            </a:r>
            <a:r>
              <a:rPr lang="en-US" altLang="en-US" dirty="0">
                <a:latin typeface="Calibri" panose="020F0502020204030204" pitchFamily="34" charset="0"/>
                <a:cs typeface="Times New Roman" panose="02020603050405020304" pitchFamily="18" charset="0"/>
              </a:rPr>
              <a:t> = 1: (L</a:t>
            </a:r>
            <a:r>
              <a:rPr lang="en-US" altLang="en-US" baseline="-30000" dirty="0">
                <a:latin typeface="Calibri" panose="020F0502020204030204" pitchFamily="34" charset="0"/>
                <a:cs typeface="Times New Roman" panose="02020603050405020304" pitchFamily="18" charset="0"/>
              </a:rPr>
              <a:t>1</a:t>
            </a:r>
            <a:r>
              <a:rPr lang="en-US" altLang="en-US" dirty="0">
                <a:latin typeface="Calibri" panose="020F0502020204030204" pitchFamily="34" charset="0"/>
                <a:cs typeface="Times New Roman" panose="02020603050405020304" pitchFamily="18" charset="0"/>
              </a:rPr>
              <a:t> norm) </a:t>
            </a:r>
            <a:r>
              <a:rPr lang="en-US" altLang="en-US" dirty="0">
                <a:solidFill>
                  <a:srgbClr val="FF0000"/>
                </a:solidFill>
                <a:latin typeface="Calibri" panose="020F0502020204030204" pitchFamily="34" charset="0"/>
                <a:cs typeface="Times New Roman" panose="02020603050405020304" pitchFamily="18" charset="0"/>
              </a:rPr>
              <a:t>Manhattan (or city block) distance</a:t>
            </a:r>
          </a:p>
          <a:p>
            <a:pPr lvl="1" eaLnBrk="1" hangingPunct="1"/>
            <a:r>
              <a:rPr lang="en-US" altLang="en-US" dirty="0">
                <a:latin typeface="Calibri" panose="020F0502020204030204" pitchFamily="34" charset="0"/>
                <a:cs typeface="Times New Roman" panose="02020603050405020304" pitchFamily="18" charset="0"/>
              </a:rPr>
              <a:t>E.g., the Hamming distance: the number of bits that are different between two binary vectors</a:t>
            </a:r>
          </a:p>
          <a:p>
            <a:pPr marL="0" indent="0" eaLnBrk="1" hangingPunct="1">
              <a:buNone/>
            </a:pPr>
            <a:endParaRPr lang="en-US" altLang="en-US" i="1" dirty="0">
              <a:latin typeface="Calibri" panose="020F0502020204030204" pitchFamily="34" charset="0"/>
              <a:cs typeface="Times New Roman" panose="02020603050405020304" pitchFamily="18" charset="0"/>
            </a:endParaRPr>
          </a:p>
          <a:p>
            <a:pPr eaLnBrk="1" hangingPunct="1"/>
            <a:r>
              <a:rPr lang="en-US" altLang="en-US" i="1" dirty="0">
                <a:latin typeface="Calibri" panose="020F0502020204030204" pitchFamily="34" charset="0"/>
                <a:cs typeface="Times New Roman" panose="02020603050405020304" pitchFamily="18" charset="0"/>
              </a:rPr>
              <a:t>p </a:t>
            </a:r>
            <a:r>
              <a:rPr lang="en-US" altLang="en-US" dirty="0">
                <a:latin typeface="Calibri" panose="020F0502020204030204" pitchFamily="34" charset="0"/>
                <a:cs typeface="Times New Roman" panose="02020603050405020304" pitchFamily="18" charset="0"/>
              </a:rPr>
              <a:t>= 2:  (L</a:t>
            </a:r>
            <a:r>
              <a:rPr lang="en-US" altLang="en-US" baseline="-25000" dirty="0">
                <a:latin typeface="Calibri" panose="020F0502020204030204" pitchFamily="34" charset="0"/>
                <a:cs typeface="Times New Roman" panose="02020603050405020304" pitchFamily="18" charset="0"/>
              </a:rPr>
              <a:t>2</a:t>
            </a:r>
            <a:r>
              <a:rPr lang="en-US" altLang="en-US" dirty="0">
                <a:latin typeface="Calibri" panose="020F0502020204030204" pitchFamily="34" charset="0"/>
                <a:cs typeface="Times New Roman" panose="02020603050405020304" pitchFamily="18" charset="0"/>
              </a:rPr>
              <a:t> norm) </a:t>
            </a:r>
            <a:r>
              <a:rPr lang="en-US" altLang="en-US" dirty="0">
                <a:solidFill>
                  <a:srgbClr val="FF0000"/>
                </a:solidFill>
                <a:latin typeface="Calibri" panose="020F0502020204030204" pitchFamily="34" charset="0"/>
                <a:cs typeface="Times New Roman" panose="02020603050405020304" pitchFamily="18" charset="0"/>
              </a:rPr>
              <a:t>Euclidean distance</a:t>
            </a:r>
          </a:p>
          <a:p>
            <a:pPr lvl="4" eaLnBrk="1" hangingPunct="1"/>
            <a:endParaRPr lang="en-US" altLang="en-US" dirty="0">
              <a:latin typeface="Calibri" panose="020F0502020204030204" pitchFamily="34" charset="0"/>
              <a:cs typeface="Times New Roman" panose="02020603050405020304" pitchFamily="18" charset="0"/>
            </a:endParaRPr>
          </a:p>
          <a:p>
            <a:pPr eaLnBrk="1" hangingPunct="1"/>
            <a:endParaRPr lang="en-US" altLang="en-US" i="1" dirty="0">
              <a:latin typeface="Calibri" panose="020F0502020204030204" pitchFamily="34" charset="0"/>
              <a:cs typeface="Times New Roman" panose="02020603050405020304" pitchFamily="18" charset="0"/>
            </a:endParaRPr>
          </a:p>
          <a:p>
            <a:r>
              <a:rPr lang="en-US" altLang="en-US" i="1" dirty="0">
                <a:latin typeface="Calibri" panose="020F0502020204030204" pitchFamily="34" charset="0"/>
                <a:cs typeface="Times New Roman" panose="02020603050405020304" pitchFamily="18" charset="0"/>
              </a:rPr>
              <a:t>p </a:t>
            </a:r>
            <a:r>
              <a:rPr lang="en-US" altLang="en-US" dirty="0">
                <a:latin typeface="Calibri" panose="020F0502020204030204" pitchFamily="34" charset="0"/>
                <a:cs typeface="Times New Roman" panose="02020603050405020304" pitchFamily="18" charset="0"/>
                <a:sym typeface="Symbol" panose="05050102010706020507" pitchFamily="18" charset="2"/>
              </a:rPr>
              <a:t></a:t>
            </a:r>
            <a:r>
              <a:rPr lang="en-US" altLang="en-US" dirty="0">
                <a:latin typeface="Calibri" panose="020F0502020204030204" pitchFamily="34" charset="0"/>
                <a:cs typeface="Times New Roman" panose="02020603050405020304" pitchFamily="18" charset="0"/>
              </a:rPr>
              <a:t> </a:t>
            </a:r>
            <a:r>
              <a:rPr lang="en-US" altLang="en-US" dirty="0">
                <a:latin typeface="Calibri" panose="020F0502020204030204" pitchFamily="34" charset="0"/>
                <a:cs typeface="Times New Roman" panose="02020603050405020304" pitchFamily="18" charset="0"/>
                <a:sym typeface="Symbol" panose="05050102010706020507" pitchFamily="18" charset="2"/>
              </a:rPr>
              <a:t></a:t>
            </a:r>
            <a:r>
              <a:rPr lang="en-US" altLang="en-US" dirty="0">
                <a:latin typeface="Calibri" panose="020F0502020204030204" pitchFamily="34" charset="0"/>
                <a:cs typeface="Times New Roman" panose="02020603050405020304" pitchFamily="18" charset="0"/>
              </a:rPr>
              <a:t>: (</a:t>
            </a:r>
            <a:r>
              <a:rPr lang="en-US" altLang="en-US" dirty="0" err="1">
                <a:latin typeface="Calibri" panose="020F0502020204030204" pitchFamily="34" charset="0"/>
                <a:cs typeface="Times New Roman" panose="02020603050405020304" pitchFamily="18" charset="0"/>
              </a:rPr>
              <a:t>L</a:t>
            </a:r>
            <a:r>
              <a:rPr lang="en-US" altLang="en-US" baseline="-30000" dirty="0" err="1">
                <a:latin typeface="Calibri" panose="020F0502020204030204" pitchFamily="34" charset="0"/>
                <a:cs typeface="Times New Roman" panose="02020603050405020304" pitchFamily="18" charset="0"/>
              </a:rPr>
              <a:t>max</a:t>
            </a:r>
            <a:r>
              <a:rPr lang="en-US" altLang="en-US" baseline="-30000" dirty="0">
                <a:latin typeface="Calibri" panose="020F0502020204030204" pitchFamily="34" charset="0"/>
                <a:cs typeface="Times New Roman" panose="02020603050405020304" pitchFamily="18" charset="0"/>
              </a:rPr>
              <a:t> </a:t>
            </a:r>
            <a:r>
              <a:rPr lang="en-US" altLang="en-US" dirty="0">
                <a:latin typeface="Calibri" panose="020F0502020204030204" pitchFamily="34" charset="0"/>
                <a:cs typeface="Times New Roman" panose="02020603050405020304" pitchFamily="18" charset="0"/>
              </a:rPr>
              <a:t>norm, L</a:t>
            </a:r>
            <a:r>
              <a:rPr lang="en-US" altLang="en-US" baseline="-30000" dirty="0">
                <a:latin typeface="Calibri" panose="020F0502020204030204" pitchFamily="34" charset="0"/>
                <a:cs typeface="Times New Roman" panose="02020603050405020304" pitchFamily="18" charset="0"/>
                <a:sym typeface="Symbol" panose="05050102010706020507" pitchFamily="18" charset="2"/>
              </a:rPr>
              <a:t></a:t>
            </a:r>
            <a:r>
              <a:rPr lang="en-US" altLang="en-US" baseline="-30000" dirty="0">
                <a:latin typeface="Calibri" panose="020F0502020204030204" pitchFamily="34" charset="0"/>
                <a:cs typeface="Times New Roman" panose="02020603050405020304" pitchFamily="18" charset="0"/>
              </a:rPr>
              <a:t> </a:t>
            </a:r>
            <a:r>
              <a:rPr lang="en-US" altLang="en-US" dirty="0">
                <a:latin typeface="Calibri" panose="020F0502020204030204" pitchFamily="34" charset="0"/>
                <a:cs typeface="Times New Roman" panose="02020603050405020304" pitchFamily="18" charset="0"/>
              </a:rPr>
              <a:t>norm) </a:t>
            </a:r>
            <a:r>
              <a:rPr lang="en-US" altLang="en-US" dirty="0">
                <a:solidFill>
                  <a:srgbClr val="FF0000"/>
                </a:solidFill>
                <a:latin typeface="Calibri" panose="020F0502020204030204" pitchFamily="34" charset="0"/>
                <a:cs typeface="Times New Roman" panose="02020603050405020304" pitchFamily="18" charset="0"/>
              </a:rPr>
              <a:t>“supremum” distance</a:t>
            </a:r>
          </a:p>
          <a:p>
            <a:pPr lvl="1" eaLnBrk="1" hangingPunct="1"/>
            <a:r>
              <a:rPr lang="en-US" altLang="en-US" dirty="0">
                <a:latin typeface="Calibri" panose="020F0502020204030204" pitchFamily="34" charset="0"/>
                <a:cs typeface="Times New Roman" panose="02020603050405020304" pitchFamily="18" charset="0"/>
              </a:rPr>
              <a:t>The maximum difference between any component (attribute) of the vectors</a:t>
            </a:r>
          </a:p>
          <a:p>
            <a:pPr lvl="1" eaLnBrk="1" hangingPunct="1"/>
            <a:endParaRPr lang="en-US" altLang="en-US" sz="2000" dirty="0">
              <a:latin typeface="Calibri" panose="020F0502020204030204" pitchFamily="34" charset="0"/>
              <a:cs typeface="Times New Roman" panose="02020603050405020304" pitchFamily="18" charset="0"/>
            </a:endParaRPr>
          </a:p>
        </p:txBody>
      </p:sp>
      <p:graphicFrame>
        <p:nvGraphicFramePr>
          <p:cNvPr id="7" name="Object 6"/>
          <p:cNvGraphicFramePr>
            <a:graphicFrameLocks noChangeAspect="1"/>
          </p:cNvGraphicFramePr>
          <p:nvPr/>
        </p:nvGraphicFramePr>
        <p:xfrm>
          <a:off x="3743325" y="2289175"/>
          <a:ext cx="5700713" cy="493713"/>
        </p:xfrm>
        <a:graphic>
          <a:graphicData uri="http://schemas.openxmlformats.org/presentationml/2006/ole">
            <mc:AlternateContent xmlns:mc="http://schemas.openxmlformats.org/markup-compatibility/2006">
              <mc:Choice xmlns:v="urn:schemas-microsoft-com:vml" Requires="v">
                <p:oleObj name="Equation" r:id="rId3" imgW="2781000" imgH="241200" progId="Equation.DSMT4">
                  <p:embed/>
                </p:oleObj>
              </mc:Choice>
              <mc:Fallback>
                <p:oleObj name="Equation" r:id="rId3" imgW="2781000" imgH="241200" progId="Equation.DSMT4">
                  <p:embed/>
                  <p:pic>
                    <p:nvPicPr>
                      <p:cNvPr id="7" name="Object 6"/>
                      <p:cNvPicPr/>
                      <p:nvPr/>
                    </p:nvPicPr>
                    <p:blipFill>
                      <a:blip r:embed="rId4"/>
                      <a:stretch>
                        <a:fillRect/>
                      </a:stretch>
                    </p:blipFill>
                    <p:spPr>
                      <a:xfrm>
                        <a:off x="3743325" y="2289175"/>
                        <a:ext cx="5700713" cy="493713"/>
                      </a:xfrm>
                      <a:prstGeom prst="rect">
                        <a:avLst/>
                      </a:prstGeom>
                    </p:spPr>
                  </p:pic>
                </p:oleObj>
              </mc:Fallback>
            </mc:AlternateContent>
          </a:graphicData>
        </a:graphic>
      </p:graphicFrame>
      <p:graphicFrame>
        <p:nvGraphicFramePr>
          <p:cNvPr id="9" name="Content Placeholder 8"/>
          <p:cNvGraphicFramePr>
            <a:graphicFrameLocks noGrp="1" noChangeAspect="1"/>
          </p:cNvGraphicFramePr>
          <p:nvPr>
            <p:ph sz="half" idx="2"/>
          </p:nvPr>
        </p:nvGraphicFramePr>
        <p:xfrm>
          <a:off x="2757488" y="3552497"/>
          <a:ext cx="7956550" cy="689303"/>
        </p:xfrm>
        <a:graphic>
          <a:graphicData uri="http://schemas.openxmlformats.org/presentationml/2006/ole">
            <mc:AlternateContent xmlns:mc="http://schemas.openxmlformats.org/markup-compatibility/2006">
              <mc:Choice xmlns:v="urn:schemas-microsoft-com:vml" Requires="v">
                <p:oleObj name="Equation" r:id="rId5" imgW="3124080" imgH="304560" progId="Equation.DSMT4">
                  <p:embed/>
                </p:oleObj>
              </mc:Choice>
              <mc:Fallback>
                <p:oleObj name="Equation" r:id="rId5" imgW="3124080" imgH="304560" progId="Equation.DSMT4">
                  <p:embed/>
                  <p:pic>
                    <p:nvPicPr>
                      <p:cNvPr id="9" name="Content Placeholder 8"/>
                      <p:cNvPicPr/>
                      <p:nvPr/>
                    </p:nvPicPr>
                    <p:blipFill>
                      <a:blip r:embed="rId6"/>
                      <a:stretch>
                        <a:fillRect/>
                      </a:stretch>
                    </p:blipFill>
                    <p:spPr>
                      <a:xfrm>
                        <a:off x="2757488" y="3552497"/>
                        <a:ext cx="7956550" cy="689303"/>
                      </a:xfrm>
                      <a:prstGeom prst="rect">
                        <a:avLst/>
                      </a:prstGeom>
                    </p:spPr>
                  </p:pic>
                </p:oleObj>
              </mc:Fallback>
            </mc:AlternateContent>
          </a:graphicData>
        </a:graphic>
      </p:graphicFrame>
      <p:pic>
        <p:nvPicPr>
          <p:cNvPr id="4" name="Picture 3"/>
          <p:cNvPicPr>
            <a:picLocks noChangeAspect="1"/>
          </p:cNvPicPr>
          <p:nvPr/>
        </p:nvPicPr>
        <p:blipFill>
          <a:blip r:embed="rId7"/>
          <a:stretch>
            <a:fillRect/>
          </a:stretch>
        </p:blipFill>
        <p:spPr>
          <a:xfrm>
            <a:off x="1334085" y="5350522"/>
            <a:ext cx="9774517" cy="691689"/>
          </a:xfrm>
          <a:prstGeom prst="rect">
            <a:avLst/>
          </a:prstGeom>
        </p:spPr>
      </p:pic>
    </p:spTree>
    <p:extLst>
      <p:ext uri="{BB962C8B-B14F-4D97-AF65-F5344CB8AC3E}">
        <p14:creationId xmlns:p14="http://schemas.microsoft.com/office/powerpoint/2010/main" val="2471039145"/>
      </p:ext>
    </p:extLst>
  </p:cSld>
  <p:clrMapOvr>
    <a:masterClrMapping/>
  </p:clrMapOvr>
  <p:transition>
    <p:zoom/>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1" name="Rectangle 2"/>
          <p:cNvSpPr>
            <a:spLocks noGrp="1" noChangeArrowheads="1"/>
          </p:cNvSpPr>
          <p:nvPr>
            <p:ph type="title"/>
          </p:nvPr>
        </p:nvSpPr>
        <p:spPr/>
        <p:txBody>
          <a:bodyPr/>
          <a:lstStyle/>
          <a:p>
            <a:pPr eaLnBrk="1" hangingPunct="1"/>
            <a:r>
              <a:rPr lang="en-US" altLang="en-US" dirty="0"/>
              <a:t>Example: </a:t>
            </a:r>
            <a:r>
              <a:rPr lang="en-US" altLang="en-US" dirty="0" err="1"/>
              <a:t>Minkowski</a:t>
            </a:r>
            <a:r>
              <a:rPr lang="en-US" altLang="en-US" dirty="0"/>
              <a:t> Distance at Special Cases</a:t>
            </a:r>
          </a:p>
        </p:txBody>
      </p:sp>
      <p:graphicFrame>
        <p:nvGraphicFramePr>
          <p:cNvPr id="63493" name="Object 4"/>
          <p:cNvGraphicFramePr>
            <a:graphicFrameLocks noChangeAspect="1"/>
          </p:cNvGraphicFramePr>
          <p:nvPr/>
        </p:nvGraphicFramePr>
        <p:xfrm>
          <a:off x="1238179" y="1295399"/>
          <a:ext cx="2962275" cy="1363663"/>
        </p:xfrm>
        <a:graphic>
          <a:graphicData uri="http://schemas.openxmlformats.org/presentationml/2006/ole">
            <mc:AlternateContent xmlns:mc="http://schemas.openxmlformats.org/markup-compatibility/2006">
              <mc:Choice xmlns:v="urn:schemas-microsoft-com:vml" Requires="v">
                <p:oleObj name="Worksheet" r:id="rId3" imgW="1838249" imgH="819302" progId="Excel.Sheet.8">
                  <p:embed/>
                </p:oleObj>
              </mc:Choice>
              <mc:Fallback>
                <p:oleObj name="Worksheet" r:id="rId3" imgW="1838249" imgH="819302" progId="Excel.Sheet.8">
                  <p:embed/>
                  <p:pic>
                    <p:nvPicPr>
                      <p:cNvPr id="63493"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38179" y="1295399"/>
                        <a:ext cx="2962275" cy="1363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3494" name="Object 5"/>
          <p:cNvGraphicFramePr>
            <a:graphicFrameLocks noChangeAspect="1"/>
          </p:cNvGraphicFramePr>
          <p:nvPr/>
        </p:nvGraphicFramePr>
        <p:xfrm>
          <a:off x="5334000" y="1600200"/>
          <a:ext cx="4948238" cy="1320800"/>
        </p:xfrm>
        <a:graphic>
          <a:graphicData uri="http://schemas.openxmlformats.org/presentationml/2006/ole">
            <mc:AlternateContent xmlns:mc="http://schemas.openxmlformats.org/markup-compatibility/2006">
              <mc:Choice xmlns:v="urn:schemas-microsoft-com:vml" Requires="v">
                <p:oleObj name="Worksheet" r:id="rId5" imgW="3057449" imgH="819302" progId="Excel.Sheet.8">
                  <p:embed/>
                </p:oleObj>
              </mc:Choice>
              <mc:Fallback>
                <p:oleObj name="Worksheet" r:id="rId5" imgW="3057449" imgH="819302" progId="Excel.Sheet.8">
                  <p:embed/>
                  <p:pic>
                    <p:nvPicPr>
                      <p:cNvPr id="63494"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34000" y="1600200"/>
                        <a:ext cx="4948238" cy="1320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3495" name="Object 6"/>
          <p:cNvGraphicFramePr>
            <a:graphicFrameLocks noChangeAspect="1"/>
          </p:cNvGraphicFramePr>
          <p:nvPr/>
        </p:nvGraphicFramePr>
        <p:xfrm>
          <a:off x="5334000" y="3429000"/>
          <a:ext cx="4948238" cy="1320800"/>
        </p:xfrm>
        <a:graphic>
          <a:graphicData uri="http://schemas.openxmlformats.org/presentationml/2006/ole">
            <mc:AlternateContent xmlns:mc="http://schemas.openxmlformats.org/markup-compatibility/2006">
              <mc:Choice xmlns:v="urn:schemas-microsoft-com:vml" Requires="v">
                <p:oleObj name="Worksheet" r:id="rId7" imgW="3057449" imgH="819302" progId="Excel.Sheet.8">
                  <p:embed/>
                </p:oleObj>
              </mc:Choice>
              <mc:Fallback>
                <p:oleObj name="Worksheet" r:id="rId7" imgW="3057449" imgH="819302" progId="Excel.Sheet.8">
                  <p:embed/>
                  <p:pic>
                    <p:nvPicPr>
                      <p:cNvPr id="63495" name="Object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34000" y="3429000"/>
                        <a:ext cx="4948238" cy="1320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3496" name="Object 7"/>
          <p:cNvGraphicFramePr>
            <a:graphicFrameLocks noChangeAspect="1"/>
          </p:cNvGraphicFramePr>
          <p:nvPr/>
        </p:nvGraphicFramePr>
        <p:xfrm>
          <a:off x="5334000" y="5254626"/>
          <a:ext cx="4872038" cy="1374775"/>
        </p:xfrm>
        <a:graphic>
          <a:graphicData uri="http://schemas.openxmlformats.org/presentationml/2006/ole">
            <mc:AlternateContent xmlns:mc="http://schemas.openxmlformats.org/markup-compatibility/2006">
              <mc:Choice xmlns:v="urn:schemas-microsoft-com:vml" Requires="v">
                <p:oleObj name="Worksheet" r:id="rId9" imgW="3057449" imgH="838200" progId="Excel.Sheet.8">
                  <p:embed/>
                </p:oleObj>
              </mc:Choice>
              <mc:Fallback>
                <p:oleObj name="Worksheet" r:id="rId9" imgW="3057449" imgH="838200" progId="Excel.Sheet.8">
                  <p:embed/>
                  <p:pic>
                    <p:nvPicPr>
                      <p:cNvPr id="63496" name="Object 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334000" y="5254626"/>
                        <a:ext cx="4872038" cy="137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3497" name="Rectangle 16"/>
          <p:cNvSpPr>
            <a:spLocks noChangeArrowheads="1"/>
          </p:cNvSpPr>
          <p:nvPr/>
        </p:nvSpPr>
        <p:spPr bwMode="auto">
          <a:xfrm>
            <a:off x="5249339" y="1175542"/>
            <a:ext cx="25765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r>
              <a:rPr lang="en-US" altLang="en-US" sz="2400" b="1" dirty="0">
                <a:solidFill>
                  <a:srgbClr val="000000"/>
                </a:solidFill>
                <a:latin typeface="+mn-lt"/>
              </a:rPr>
              <a:t>Manhattan (L</a:t>
            </a:r>
            <a:r>
              <a:rPr lang="en-US" altLang="en-US" sz="2400" b="1" baseline="-25000" dirty="0">
                <a:solidFill>
                  <a:srgbClr val="000000"/>
                </a:solidFill>
                <a:latin typeface="+mn-lt"/>
              </a:rPr>
              <a:t>1</a:t>
            </a:r>
            <a:r>
              <a:rPr lang="en-US" altLang="en-US" sz="2400" b="1" dirty="0">
                <a:solidFill>
                  <a:srgbClr val="000000"/>
                </a:solidFill>
                <a:latin typeface="+mn-lt"/>
              </a:rPr>
              <a:t>)</a:t>
            </a:r>
          </a:p>
        </p:txBody>
      </p:sp>
      <p:sp>
        <p:nvSpPr>
          <p:cNvPr id="63498" name="Rectangle 17"/>
          <p:cNvSpPr>
            <a:spLocks noChangeArrowheads="1"/>
          </p:cNvSpPr>
          <p:nvPr/>
        </p:nvSpPr>
        <p:spPr bwMode="auto">
          <a:xfrm>
            <a:off x="5285551" y="3018135"/>
            <a:ext cx="191270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r>
              <a:rPr lang="en-US" altLang="en-US" sz="2400" b="1" dirty="0">
                <a:solidFill>
                  <a:srgbClr val="000000"/>
                </a:solidFill>
                <a:latin typeface="+mn-lt"/>
              </a:rPr>
              <a:t>Euclidean (L</a:t>
            </a:r>
            <a:r>
              <a:rPr lang="en-US" altLang="en-US" sz="2400" b="1" baseline="-25000" dirty="0">
                <a:solidFill>
                  <a:srgbClr val="000000"/>
                </a:solidFill>
                <a:latin typeface="+mn-lt"/>
              </a:rPr>
              <a:t>2</a:t>
            </a:r>
            <a:r>
              <a:rPr lang="en-US" altLang="en-US" sz="2400" b="1" dirty="0">
                <a:solidFill>
                  <a:srgbClr val="000000"/>
                </a:solidFill>
                <a:latin typeface="+mn-lt"/>
              </a:rPr>
              <a:t>)</a:t>
            </a:r>
          </a:p>
        </p:txBody>
      </p:sp>
      <p:sp>
        <p:nvSpPr>
          <p:cNvPr id="63499" name="Rectangle 18"/>
          <p:cNvSpPr>
            <a:spLocks noChangeArrowheads="1"/>
          </p:cNvSpPr>
          <p:nvPr/>
        </p:nvSpPr>
        <p:spPr bwMode="auto">
          <a:xfrm>
            <a:off x="5285551" y="4802014"/>
            <a:ext cx="218976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r>
              <a:rPr lang="en-US" altLang="en-US" sz="2400" b="1" dirty="0">
                <a:solidFill>
                  <a:srgbClr val="000000"/>
                </a:solidFill>
                <a:latin typeface="+mn-lt"/>
              </a:rPr>
              <a:t>Supremum (</a:t>
            </a:r>
            <a:r>
              <a:rPr lang="en-US" altLang="en-US" sz="2400" b="1" dirty="0">
                <a:latin typeface="+mn-lt"/>
                <a:cs typeface="Times New Roman" panose="02020603050405020304" pitchFamily="18" charset="0"/>
              </a:rPr>
              <a:t>L</a:t>
            </a:r>
            <a:r>
              <a:rPr lang="en-US" altLang="en-US" sz="2400" b="1" baseline="-30000" dirty="0">
                <a:latin typeface="+mn-lt"/>
                <a:cs typeface="Times New Roman" panose="02020603050405020304" pitchFamily="18" charset="0"/>
                <a:sym typeface="Symbol" panose="05050102010706020507" pitchFamily="18" charset="2"/>
              </a:rPr>
              <a:t></a:t>
            </a:r>
            <a:r>
              <a:rPr lang="en-US" altLang="en-US" sz="2400" b="1" dirty="0">
                <a:latin typeface="+mn-lt"/>
                <a:cs typeface="Times New Roman" panose="02020603050405020304" pitchFamily="18" charset="0"/>
              </a:rPr>
              <a:t>) </a:t>
            </a:r>
            <a:endParaRPr lang="en-US" altLang="en-US" sz="2400" b="1" dirty="0">
              <a:solidFill>
                <a:srgbClr val="000000"/>
              </a:solidFill>
              <a:latin typeface="+mn-lt"/>
            </a:endParaRPr>
          </a:p>
        </p:txBody>
      </p:sp>
      <p:graphicFrame>
        <p:nvGraphicFramePr>
          <p:cNvPr id="63500" name="Object 19"/>
          <p:cNvGraphicFramePr>
            <a:graphicFrameLocks noChangeAspect="1"/>
          </p:cNvGraphicFramePr>
          <p:nvPr/>
        </p:nvGraphicFramePr>
        <p:xfrm>
          <a:off x="642796" y="2819400"/>
          <a:ext cx="4153043" cy="3810000"/>
        </p:xfrm>
        <a:graphic>
          <a:graphicData uri="http://schemas.openxmlformats.org/presentationml/2006/ole">
            <mc:AlternateContent xmlns:mc="http://schemas.openxmlformats.org/markup-compatibility/2006">
              <mc:Choice xmlns:v="urn:schemas-microsoft-com:vml" Requires="v">
                <p:oleObj name="SmartDraw" r:id="rId11" imgW="4379976" imgH="5551932" progId="SmartDraw.2">
                  <p:embed/>
                </p:oleObj>
              </mc:Choice>
              <mc:Fallback>
                <p:oleObj name="SmartDraw" r:id="rId11" imgW="4379976" imgH="5551932" progId="SmartDraw.2">
                  <p:embed/>
                  <p:pic>
                    <p:nvPicPr>
                      <p:cNvPr id="63500" name="Object 19"/>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42796" y="2819400"/>
                        <a:ext cx="4153043" cy="3810000"/>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12481255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2"/>
          <p:cNvSpPr>
            <a:spLocks noGrp="1" noChangeArrowheads="1"/>
          </p:cNvSpPr>
          <p:nvPr>
            <p:ph type="title"/>
          </p:nvPr>
        </p:nvSpPr>
        <p:spPr>
          <a:xfrm>
            <a:off x="711200" y="228600"/>
            <a:ext cx="10668000" cy="762000"/>
          </a:xfrm>
        </p:spPr>
        <p:txBody>
          <a:bodyPr>
            <a:normAutofit/>
          </a:bodyPr>
          <a:lstStyle/>
          <a:p>
            <a:r>
              <a:rPr lang="en-US" altLang="en-US" sz="4000" dirty="0"/>
              <a:t>Proximity Measure for Binary Attributes</a:t>
            </a:r>
          </a:p>
        </p:txBody>
      </p:sp>
      <p:sp>
        <p:nvSpPr>
          <p:cNvPr id="4100" name="Rectangle 3"/>
          <p:cNvSpPr>
            <a:spLocks noGrp="1" noChangeArrowheads="1"/>
          </p:cNvSpPr>
          <p:nvPr>
            <p:ph type="body" idx="1"/>
          </p:nvPr>
        </p:nvSpPr>
        <p:spPr>
          <a:xfrm>
            <a:off x="552261" y="988978"/>
            <a:ext cx="7161291" cy="4986322"/>
          </a:xfrm>
        </p:spPr>
        <p:txBody>
          <a:bodyPr/>
          <a:lstStyle/>
          <a:p>
            <a:pPr>
              <a:lnSpc>
                <a:spcPct val="150000"/>
              </a:lnSpc>
            </a:pPr>
            <a:r>
              <a:rPr lang="en-US" altLang="en-US" sz="2400" dirty="0">
                <a:latin typeface="Calibri" panose="020F0502020204030204" pitchFamily="34" charset="0"/>
              </a:rPr>
              <a:t>A contingency table for binary data</a:t>
            </a:r>
          </a:p>
          <a:p>
            <a:pPr marL="0" indent="0">
              <a:lnSpc>
                <a:spcPct val="150000"/>
              </a:lnSpc>
              <a:buNone/>
            </a:pPr>
            <a:endParaRPr lang="en-US" altLang="en-US" sz="2400" dirty="0">
              <a:latin typeface="Calibri" panose="020F0502020204030204" pitchFamily="34" charset="0"/>
            </a:endParaRPr>
          </a:p>
          <a:p>
            <a:pPr>
              <a:lnSpc>
                <a:spcPct val="150000"/>
              </a:lnSpc>
            </a:pPr>
            <a:endParaRPr lang="en-US" altLang="en-US" sz="2400" dirty="0">
              <a:latin typeface="Calibri" panose="020F0502020204030204" pitchFamily="34" charset="0"/>
            </a:endParaRPr>
          </a:p>
          <a:p>
            <a:pPr>
              <a:lnSpc>
                <a:spcPct val="150000"/>
              </a:lnSpc>
            </a:pPr>
            <a:r>
              <a:rPr lang="en-US" altLang="en-US" sz="2400" dirty="0">
                <a:latin typeface="Calibri" panose="020F0502020204030204" pitchFamily="34" charset="0"/>
              </a:rPr>
              <a:t>Distance measure for symmetric binary variables: </a:t>
            </a:r>
          </a:p>
          <a:p>
            <a:pPr>
              <a:lnSpc>
                <a:spcPct val="150000"/>
              </a:lnSpc>
            </a:pPr>
            <a:r>
              <a:rPr lang="en-US" altLang="en-US" sz="2400" dirty="0">
                <a:latin typeface="Calibri" panose="020F0502020204030204" pitchFamily="34" charset="0"/>
              </a:rPr>
              <a:t>Distance measure for asymmetric binary variables: </a:t>
            </a:r>
          </a:p>
          <a:p>
            <a:pPr>
              <a:lnSpc>
                <a:spcPct val="150000"/>
              </a:lnSpc>
            </a:pPr>
            <a:r>
              <a:rPr lang="en-US" altLang="en-US" sz="2400" dirty="0" err="1">
                <a:latin typeface="Calibri" panose="020F0502020204030204" pitchFamily="34" charset="0"/>
              </a:rPr>
              <a:t>Jaccard</a:t>
            </a:r>
            <a:r>
              <a:rPr lang="en-US" altLang="en-US" sz="2400" dirty="0">
                <a:latin typeface="Calibri" panose="020F0502020204030204" pitchFamily="34" charset="0"/>
              </a:rPr>
              <a:t> coefficient (</a:t>
            </a:r>
            <a:r>
              <a:rPr lang="en-US" altLang="en-US" sz="2400" i="1" dirty="0">
                <a:solidFill>
                  <a:srgbClr val="FF0000"/>
                </a:solidFill>
                <a:latin typeface="Calibri" panose="020F0502020204030204" pitchFamily="34" charset="0"/>
              </a:rPr>
              <a:t>similarity</a:t>
            </a:r>
            <a:r>
              <a:rPr lang="en-US" altLang="en-US" sz="2400" dirty="0">
                <a:latin typeface="Calibri" panose="020F0502020204030204" pitchFamily="34" charset="0"/>
              </a:rPr>
              <a:t> measure for </a:t>
            </a:r>
            <a:r>
              <a:rPr lang="en-US" altLang="en-US" sz="2400" i="1" dirty="0">
                <a:latin typeface="Calibri" panose="020F0502020204030204" pitchFamily="34" charset="0"/>
              </a:rPr>
              <a:t>asymmetric </a:t>
            </a:r>
            <a:r>
              <a:rPr lang="en-US" altLang="en-US" sz="2400" dirty="0">
                <a:latin typeface="Calibri" panose="020F0502020204030204" pitchFamily="34" charset="0"/>
              </a:rPr>
              <a:t>binary variables): </a:t>
            </a:r>
          </a:p>
          <a:p>
            <a:pPr>
              <a:lnSpc>
                <a:spcPct val="150000"/>
              </a:lnSpc>
            </a:pPr>
            <a:r>
              <a:rPr lang="en-US" altLang="en-US" sz="2400" dirty="0">
                <a:solidFill>
                  <a:srgbClr val="000000"/>
                </a:solidFill>
                <a:latin typeface="Calibri" panose="020F0502020204030204" pitchFamily="34" charset="0"/>
              </a:rPr>
              <a:t>Note: </a:t>
            </a:r>
            <a:r>
              <a:rPr lang="en-US" altLang="en-US" sz="2400" dirty="0" err="1">
                <a:solidFill>
                  <a:srgbClr val="000000"/>
                </a:solidFill>
                <a:latin typeface="Calibri" panose="020F0502020204030204" pitchFamily="34" charset="0"/>
              </a:rPr>
              <a:t>Jaccard</a:t>
            </a:r>
            <a:r>
              <a:rPr lang="en-US" altLang="en-US" sz="2400" dirty="0">
                <a:solidFill>
                  <a:srgbClr val="000000"/>
                </a:solidFill>
                <a:latin typeface="Calibri" panose="020F0502020204030204" pitchFamily="34" charset="0"/>
              </a:rPr>
              <a:t> coefficient is the same as “coherence”:</a:t>
            </a:r>
          </a:p>
        </p:txBody>
      </p:sp>
      <p:pic>
        <p:nvPicPr>
          <p:cNvPr id="5" name="Picture 36" descr="eqcontingency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49582" y="1738070"/>
            <a:ext cx="3962400" cy="1238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 Box 37"/>
          <p:cNvSpPr txBox="1">
            <a:spLocks noChangeArrowheads="1"/>
          </p:cNvSpPr>
          <p:nvPr/>
        </p:nvSpPr>
        <p:spPr bwMode="auto">
          <a:xfrm>
            <a:off x="711200" y="2147889"/>
            <a:ext cx="963613"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r>
              <a:rPr lang="en-US" altLang="en-US" sz="1800" dirty="0">
                <a:solidFill>
                  <a:srgbClr val="000000"/>
                </a:solidFill>
              </a:rPr>
              <a:t>Object </a:t>
            </a:r>
            <a:r>
              <a:rPr lang="en-US" altLang="en-US" sz="1800" i="1" dirty="0" err="1">
                <a:solidFill>
                  <a:srgbClr val="000000"/>
                </a:solidFill>
              </a:rPr>
              <a:t>i</a:t>
            </a:r>
            <a:endParaRPr lang="en-US" altLang="en-US" sz="1800" dirty="0">
              <a:solidFill>
                <a:srgbClr val="000000"/>
              </a:solidFill>
            </a:endParaRPr>
          </a:p>
        </p:txBody>
      </p:sp>
      <p:sp>
        <p:nvSpPr>
          <p:cNvPr id="7" name="Text Box 38"/>
          <p:cNvSpPr txBox="1">
            <a:spLocks noChangeArrowheads="1"/>
          </p:cNvSpPr>
          <p:nvPr/>
        </p:nvSpPr>
        <p:spPr bwMode="auto">
          <a:xfrm>
            <a:off x="3307484" y="1461455"/>
            <a:ext cx="976313"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r>
              <a:rPr lang="en-US" altLang="en-US" sz="1800" dirty="0">
                <a:solidFill>
                  <a:srgbClr val="000000"/>
                </a:solidFill>
              </a:rPr>
              <a:t>Object </a:t>
            </a:r>
            <a:r>
              <a:rPr lang="en-US" altLang="en-US" sz="1800" i="1" dirty="0">
                <a:solidFill>
                  <a:srgbClr val="000000"/>
                </a:solidFill>
              </a:rPr>
              <a:t>j</a:t>
            </a:r>
            <a:endParaRPr lang="en-US" altLang="en-US" sz="1800" dirty="0">
              <a:solidFill>
                <a:srgbClr val="000000"/>
              </a:solidFill>
            </a:endParaRPr>
          </a:p>
        </p:txBody>
      </p:sp>
      <p:pic>
        <p:nvPicPr>
          <p:cNvPr id="8" name="Picture 30" descr="eqbinarysy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08479" y="2602463"/>
            <a:ext cx="3429000" cy="747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31" descr="eqbinaryasym"/>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29877" y="3466361"/>
            <a:ext cx="2971800" cy="60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18" descr="eqjaccard"/>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84612" y="4623901"/>
            <a:ext cx="4343400" cy="67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35" descr="eqcoherenc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a:xfrm>
            <a:off x="972507" y="5848936"/>
            <a:ext cx="8305800" cy="731838"/>
          </a:xfrm>
          <a:prstGeom prst="rect">
            <a:avLst/>
          </a:prstGeom>
          <a:noFill/>
        </p:spPr>
      </p:pic>
      <p:sp>
        <p:nvSpPr>
          <p:cNvPr id="2" name="TextBox 1"/>
          <p:cNvSpPr txBox="1"/>
          <p:nvPr/>
        </p:nvSpPr>
        <p:spPr>
          <a:xfrm>
            <a:off x="7517188" y="5472920"/>
            <a:ext cx="4362730" cy="384721"/>
          </a:xfrm>
          <a:prstGeom prst="rect">
            <a:avLst/>
          </a:prstGeom>
          <a:solidFill>
            <a:srgbClr val="F0CDBC"/>
          </a:solidFill>
        </p:spPr>
        <p:txBody>
          <a:bodyPr wrap="square" rtlCol="0">
            <a:spAutoFit/>
          </a:bodyPr>
          <a:lstStyle/>
          <a:p>
            <a:r>
              <a:rPr lang="en-US" dirty="0"/>
              <a:t>(a concept discussed in Pattern Discovery)</a:t>
            </a:r>
          </a:p>
        </p:txBody>
      </p:sp>
    </p:spTree>
    <p:extLst>
      <p:ext uri="{BB962C8B-B14F-4D97-AF65-F5344CB8AC3E}">
        <p14:creationId xmlns:p14="http://schemas.microsoft.com/office/powerpoint/2010/main" val="18409033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Rectangle 2"/>
          <p:cNvSpPr>
            <a:spLocks noGrp="1" noChangeArrowheads="1"/>
          </p:cNvSpPr>
          <p:nvPr>
            <p:ph type="title"/>
          </p:nvPr>
        </p:nvSpPr>
        <p:spPr>
          <a:xfrm>
            <a:off x="656665" y="304800"/>
            <a:ext cx="10954870" cy="685800"/>
          </a:xfrm>
          <a:noFill/>
        </p:spPr>
        <p:txBody>
          <a:bodyPr vert="horz" lIns="92075" tIns="46038" rIns="92075" bIns="46038" rtlCol="0" anchor="ctr">
            <a:normAutofit/>
          </a:bodyPr>
          <a:lstStyle/>
          <a:p>
            <a:r>
              <a:rPr lang="en-US" altLang="en-US" dirty="0"/>
              <a:t>Types of Data Sets: (3) </a:t>
            </a:r>
            <a:r>
              <a:rPr lang="en-US" altLang="en-US" dirty="0">
                <a:cs typeface="Times New Roman" panose="02020603050405020304" pitchFamily="18" charset="0"/>
              </a:rPr>
              <a:t>Ordered Data</a:t>
            </a:r>
            <a:endParaRPr lang="en-US" altLang="en-US" dirty="0"/>
          </a:p>
        </p:txBody>
      </p:sp>
      <p:sp>
        <p:nvSpPr>
          <p:cNvPr id="17412" name="Rectangle 3"/>
          <p:cNvSpPr>
            <a:spLocks noGrp="1" noChangeArrowheads="1"/>
          </p:cNvSpPr>
          <p:nvPr>
            <p:ph type="body" idx="1"/>
          </p:nvPr>
        </p:nvSpPr>
        <p:spPr>
          <a:xfrm>
            <a:off x="656666" y="1151556"/>
            <a:ext cx="5768198" cy="5525970"/>
          </a:xfrm>
          <a:noFill/>
        </p:spPr>
        <p:txBody>
          <a:bodyPr vert="horz" lIns="92075" tIns="46038" rIns="92075" bIns="46038" rtlCol="0">
            <a:noAutofit/>
          </a:bodyPr>
          <a:lstStyle/>
          <a:p>
            <a:pPr marL="523881" indent="-342900">
              <a:spcBef>
                <a:spcPts val="0"/>
              </a:spcBef>
            </a:pPr>
            <a:r>
              <a:rPr lang="en-US" altLang="en-US" sz="2400" dirty="0">
                <a:cs typeface="Times New Roman" panose="02020603050405020304" pitchFamily="18" charset="0"/>
              </a:rPr>
              <a:t>Video data: sequence of images</a:t>
            </a:r>
          </a:p>
          <a:p>
            <a:pPr marL="180981" indent="0">
              <a:spcBef>
                <a:spcPts val="0"/>
              </a:spcBef>
              <a:buNone/>
            </a:pPr>
            <a:endParaRPr lang="en-US" altLang="en-US" sz="2400" dirty="0">
              <a:cs typeface="Times New Roman" panose="02020603050405020304" pitchFamily="18" charset="0"/>
            </a:endParaRPr>
          </a:p>
          <a:p>
            <a:pPr marL="523881" indent="-342900">
              <a:spcBef>
                <a:spcPts val="0"/>
              </a:spcBef>
            </a:pPr>
            <a:r>
              <a:rPr lang="en-US" altLang="en-US" sz="2400" dirty="0">
                <a:cs typeface="Times New Roman" panose="02020603050405020304" pitchFamily="18" charset="0"/>
              </a:rPr>
              <a:t>Temporal data: time-series</a:t>
            </a:r>
          </a:p>
          <a:p>
            <a:pPr marL="523881" indent="-342900">
              <a:spcBef>
                <a:spcPts val="0"/>
              </a:spcBef>
            </a:pPr>
            <a:endParaRPr lang="en-US" altLang="en-US" sz="2400" dirty="0">
              <a:cs typeface="Times New Roman" panose="02020603050405020304" pitchFamily="18" charset="0"/>
            </a:endParaRPr>
          </a:p>
          <a:p>
            <a:pPr marL="523881" indent="-342900">
              <a:spcBef>
                <a:spcPts val="0"/>
              </a:spcBef>
            </a:pPr>
            <a:endParaRPr lang="en-US" altLang="en-US" sz="2400" dirty="0">
              <a:cs typeface="Times New Roman" panose="02020603050405020304" pitchFamily="18" charset="0"/>
            </a:endParaRPr>
          </a:p>
          <a:p>
            <a:pPr marL="523881" indent="-342900">
              <a:spcBef>
                <a:spcPts val="0"/>
              </a:spcBef>
            </a:pPr>
            <a:endParaRPr lang="en-US" altLang="en-US" sz="2400" dirty="0">
              <a:cs typeface="Times New Roman" panose="02020603050405020304" pitchFamily="18" charset="0"/>
            </a:endParaRPr>
          </a:p>
          <a:p>
            <a:pPr marL="523881" indent="-342900">
              <a:spcBef>
                <a:spcPts val="0"/>
              </a:spcBef>
            </a:pPr>
            <a:endParaRPr lang="en-US" altLang="en-US" sz="2400" dirty="0">
              <a:cs typeface="Times New Roman" panose="02020603050405020304" pitchFamily="18" charset="0"/>
            </a:endParaRPr>
          </a:p>
          <a:p>
            <a:pPr marL="523881" indent="-342900">
              <a:spcBef>
                <a:spcPts val="0"/>
              </a:spcBef>
            </a:pPr>
            <a:endParaRPr lang="en-US" altLang="en-US" sz="2400" dirty="0">
              <a:cs typeface="Times New Roman" panose="02020603050405020304" pitchFamily="18" charset="0"/>
            </a:endParaRPr>
          </a:p>
          <a:p>
            <a:pPr marL="523881" indent="-342900">
              <a:spcBef>
                <a:spcPts val="0"/>
              </a:spcBef>
            </a:pPr>
            <a:endParaRPr lang="en-US" altLang="en-US" sz="2400" dirty="0">
              <a:cs typeface="Times New Roman" panose="02020603050405020304" pitchFamily="18" charset="0"/>
            </a:endParaRPr>
          </a:p>
          <a:p>
            <a:pPr marL="523881" indent="-342900">
              <a:spcBef>
                <a:spcPts val="0"/>
              </a:spcBef>
            </a:pPr>
            <a:endParaRPr lang="en-US" altLang="en-US" sz="2400" dirty="0">
              <a:cs typeface="Times New Roman" panose="02020603050405020304" pitchFamily="18" charset="0"/>
            </a:endParaRPr>
          </a:p>
          <a:p>
            <a:pPr marL="523881" indent="-342900">
              <a:spcBef>
                <a:spcPts val="0"/>
              </a:spcBef>
            </a:pPr>
            <a:r>
              <a:rPr lang="en-US" altLang="en-US" sz="2400" dirty="0">
                <a:cs typeface="Times New Roman" panose="02020603050405020304" pitchFamily="18" charset="0"/>
              </a:rPr>
              <a:t>Sequential Data: transaction sequences</a:t>
            </a:r>
          </a:p>
          <a:p>
            <a:pPr marL="180981" indent="0">
              <a:spcBef>
                <a:spcPts val="0"/>
              </a:spcBef>
              <a:buNone/>
            </a:pPr>
            <a:endParaRPr lang="en-US" altLang="en-US" sz="2400" dirty="0">
              <a:cs typeface="Times New Roman" panose="02020603050405020304" pitchFamily="18" charset="0"/>
            </a:endParaRPr>
          </a:p>
          <a:p>
            <a:pPr marL="180981" indent="0">
              <a:spcBef>
                <a:spcPts val="0"/>
              </a:spcBef>
              <a:buNone/>
            </a:pPr>
            <a:endParaRPr lang="en-US" altLang="en-US" sz="2400" dirty="0">
              <a:cs typeface="Times New Roman" panose="02020603050405020304" pitchFamily="18" charset="0"/>
            </a:endParaRPr>
          </a:p>
          <a:p>
            <a:pPr marL="523881" indent="-342900">
              <a:spcBef>
                <a:spcPts val="0"/>
              </a:spcBef>
            </a:pPr>
            <a:r>
              <a:rPr lang="en-US" altLang="en-US" sz="2400" dirty="0">
                <a:cs typeface="Times New Roman" panose="02020603050405020304" pitchFamily="18" charset="0"/>
              </a:rPr>
              <a:t>Genetic sequence data</a:t>
            </a:r>
          </a:p>
        </p:txBody>
      </p:sp>
      <p:pic>
        <p:nvPicPr>
          <p:cNvPr id="37892" name="Picture 4" descr="http://www.panspermia.org/cllu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28612" y="3637815"/>
            <a:ext cx="5179096" cy="3039711"/>
          </a:xfrm>
          <a:prstGeom prst="rect">
            <a:avLst/>
          </a:prstGeom>
          <a:noFill/>
          <a:extLst>
            <a:ext uri="{909E8E84-426E-40DD-AFC4-6F175D3DCCD1}">
              <a14:hiddenFill xmlns:a14="http://schemas.microsoft.com/office/drawing/2010/main">
                <a:solidFill>
                  <a:srgbClr val="FFFFFF"/>
                </a:solidFill>
              </a14:hiddenFill>
            </a:ext>
          </a:extLst>
        </p:spPr>
      </p:pic>
      <p:pic>
        <p:nvPicPr>
          <p:cNvPr id="37894" name="Picture 6" descr="http://www.albertbelle.net/pictures/jimart/belleartbb.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19451" y="1684625"/>
            <a:ext cx="6688257" cy="1872712"/>
          </a:xfrm>
          <a:prstGeom prst="rect">
            <a:avLst/>
          </a:prstGeom>
          <a:noFill/>
          <a:extLst>
            <a:ext uri="{909E8E84-426E-40DD-AFC4-6F175D3DCCD1}">
              <a14:hiddenFill xmlns:a14="http://schemas.microsoft.com/office/drawing/2010/main">
                <a:solidFill>
                  <a:srgbClr val="FFFFFF"/>
                </a:solidFill>
              </a14:hiddenFill>
            </a:ext>
          </a:extLst>
        </p:spPr>
      </p:pic>
      <p:pic>
        <p:nvPicPr>
          <p:cNvPr id="37896" name="Picture 8" descr="https://onlinecourses.science.psu.edu/stat510/sites/onlinecourses.science.psu.edu.stat510/files/L01/graph_01.gi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76641" y="2474064"/>
            <a:ext cx="3245990" cy="21665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367481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2"/>
          <p:cNvSpPr>
            <a:spLocks noGrp="1" noChangeArrowheads="1"/>
          </p:cNvSpPr>
          <p:nvPr>
            <p:ph type="title"/>
          </p:nvPr>
        </p:nvSpPr>
        <p:spPr>
          <a:xfrm>
            <a:off x="-35119" y="175475"/>
            <a:ext cx="12282535" cy="762000"/>
          </a:xfrm>
        </p:spPr>
        <p:txBody>
          <a:bodyPr>
            <a:noAutofit/>
          </a:bodyPr>
          <a:lstStyle/>
          <a:p>
            <a:r>
              <a:rPr lang="en-US" altLang="en-US" sz="3600" dirty="0"/>
              <a:t>Example: Dissimilarity between Asymmetric Binary Variables</a:t>
            </a:r>
          </a:p>
        </p:txBody>
      </p:sp>
      <p:sp>
        <p:nvSpPr>
          <p:cNvPr id="4100" name="Rectangle 3"/>
          <p:cNvSpPr>
            <a:spLocks noGrp="1" noChangeArrowheads="1"/>
          </p:cNvSpPr>
          <p:nvPr>
            <p:ph type="body" idx="1"/>
          </p:nvPr>
        </p:nvSpPr>
        <p:spPr>
          <a:xfrm>
            <a:off x="598446" y="2519143"/>
            <a:ext cx="10221362" cy="5450312"/>
          </a:xfrm>
        </p:spPr>
        <p:txBody>
          <a:bodyPr/>
          <a:lstStyle/>
          <a:p>
            <a:pPr>
              <a:spcAft>
                <a:spcPts val="600"/>
              </a:spcAft>
            </a:pPr>
            <a:r>
              <a:rPr lang="en-US" altLang="en-US" sz="2400" dirty="0"/>
              <a:t>Gender is a symmetric attribute (not counted in)</a:t>
            </a:r>
          </a:p>
          <a:p>
            <a:pPr>
              <a:spcAft>
                <a:spcPts val="600"/>
              </a:spcAft>
            </a:pPr>
            <a:r>
              <a:rPr lang="en-US" altLang="en-US" sz="2400" dirty="0"/>
              <a:t>The remaining attributes are asymmetric binary</a:t>
            </a:r>
          </a:p>
          <a:p>
            <a:pPr>
              <a:spcAft>
                <a:spcPts val="600"/>
              </a:spcAft>
            </a:pPr>
            <a:r>
              <a:rPr lang="en-US" altLang="en-US" sz="2400" dirty="0"/>
              <a:t>Let the values Y and P be 1, and the value N be 0</a:t>
            </a:r>
          </a:p>
          <a:p>
            <a:pPr>
              <a:spcAft>
                <a:spcPts val="600"/>
              </a:spcAft>
            </a:pPr>
            <a:r>
              <a:rPr lang="en-US" altLang="en-US" sz="2400" dirty="0">
                <a:latin typeface="Calibri" panose="020F0502020204030204" pitchFamily="34" charset="0"/>
              </a:rPr>
              <a:t>Distance: </a:t>
            </a:r>
            <a:endParaRPr lang="en-US" altLang="en-US" sz="2400" dirty="0"/>
          </a:p>
        </p:txBody>
      </p:sp>
      <p:graphicFrame>
        <p:nvGraphicFramePr>
          <p:cNvPr id="4" name="Object 4"/>
          <p:cNvGraphicFramePr>
            <a:graphicFrameLocks noChangeAspect="1"/>
          </p:cNvGraphicFramePr>
          <p:nvPr/>
        </p:nvGraphicFramePr>
        <p:xfrm>
          <a:off x="593348" y="1230530"/>
          <a:ext cx="7368398" cy="1410718"/>
        </p:xfrm>
        <a:graphic>
          <a:graphicData uri="http://schemas.openxmlformats.org/presentationml/2006/ole">
            <mc:AlternateContent xmlns:mc="http://schemas.openxmlformats.org/markup-compatibility/2006">
              <mc:Choice xmlns:v="urn:schemas-microsoft-com:vml" Requires="v">
                <p:oleObj name="Document" r:id="rId3" imgW="6819900" imgH="1475232" progId="Word.Document.8">
                  <p:embed/>
                </p:oleObj>
              </mc:Choice>
              <mc:Fallback>
                <p:oleObj name="Document" r:id="rId3" imgW="6819900" imgH="1475232" progId="Word.Document.8">
                  <p:embed/>
                  <p:pic>
                    <p:nvPicPr>
                      <p:cNvPr id="4"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3348" y="1230530"/>
                        <a:ext cx="7368398" cy="1410718"/>
                      </a:xfrm>
                      <a:prstGeom prst="rect">
                        <a:avLst/>
                      </a:prstGeom>
                      <a:noFill/>
                      <a:ln>
                        <a:noFill/>
                      </a:ln>
                      <a:effectLst/>
                    </p:spPr>
                  </p:pic>
                </p:oleObj>
              </mc:Fallback>
            </mc:AlternateContent>
          </a:graphicData>
        </a:graphic>
      </p:graphicFrame>
      <p:graphicFrame>
        <p:nvGraphicFramePr>
          <p:cNvPr id="5" name="Object 5"/>
          <p:cNvGraphicFramePr>
            <a:graphicFrameLocks noChangeAspect="1"/>
          </p:cNvGraphicFramePr>
          <p:nvPr/>
        </p:nvGraphicFramePr>
        <p:xfrm>
          <a:off x="1465979" y="4780228"/>
          <a:ext cx="4448769" cy="1796359"/>
        </p:xfrm>
        <a:graphic>
          <a:graphicData uri="http://schemas.openxmlformats.org/presentationml/2006/ole">
            <mc:AlternateContent xmlns:mc="http://schemas.openxmlformats.org/markup-compatibility/2006">
              <mc:Choice xmlns:v="urn:schemas-microsoft-com:vml" Requires="v">
                <p:oleObj name="Equation" r:id="rId5" imgW="2019300" imgH="1219200" progId="Equation.3">
                  <p:embed/>
                </p:oleObj>
              </mc:Choice>
              <mc:Fallback>
                <p:oleObj name="Equation" r:id="rId5" imgW="2019300" imgH="1219200" progId="Equation.3">
                  <p:embed/>
                  <p:pic>
                    <p:nvPicPr>
                      <p:cNvPr id="5"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65979" y="4780228"/>
                        <a:ext cx="4448769" cy="1796359"/>
                      </a:xfrm>
                      <a:prstGeom prst="rect">
                        <a:avLst/>
                      </a:prstGeom>
                      <a:noFill/>
                      <a:ln>
                        <a:noFill/>
                      </a:ln>
                      <a:effectLst/>
                    </p:spPr>
                  </p:pic>
                </p:oleObj>
              </mc:Fallback>
            </mc:AlternateContent>
          </a:graphicData>
        </a:graphic>
      </p:graphicFrame>
      <p:graphicFrame>
        <p:nvGraphicFramePr>
          <p:cNvPr id="2" name="Table 1"/>
          <p:cNvGraphicFramePr>
            <a:graphicFrameLocks noGrp="1"/>
          </p:cNvGraphicFramePr>
          <p:nvPr/>
        </p:nvGraphicFramePr>
        <p:xfrm>
          <a:off x="8875817" y="1409724"/>
          <a:ext cx="2118512" cy="1525480"/>
        </p:xfrm>
        <a:graphic>
          <a:graphicData uri="http://schemas.openxmlformats.org/drawingml/2006/table">
            <a:tbl>
              <a:tblPr firstRow="1" bandRow="1">
                <a:tableStyleId>{5C22544A-7EE6-4342-B048-85BDC9FD1C3A}</a:tableStyleId>
              </a:tblPr>
              <a:tblGrid>
                <a:gridCol w="506945">
                  <a:extLst>
                    <a:ext uri="{9D8B030D-6E8A-4147-A177-3AD203B41FA5}">
                      <a16:colId xmlns:a16="http://schemas.microsoft.com/office/drawing/2014/main" val="20000"/>
                    </a:ext>
                  </a:extLst>
                </a:gridCol>
                <a:gridCol w="506945">
                  <a:extLst>
                    <a:ext uri="{9D8B030D-6E8A-4147-A177-3AD203B41FA5}">
                      <a16:colId xmlns:a16="http://schemas.microsoft.com/office/drawing/2014/main" val="20001"/>
                    </a:ext>
                  </a:extLst>
                </a:gridCol>
                <a:gridCol w="506945">
                  <a:extLst>
                    <a:ext uri="{9D8B030D-6E8A-4147-A177-3AD203B41FA5}">
                      <a16:colId xmlns:a16="http://schemas.microsoft.com/office/drawing/2014/main" val="20002"/>
                    </a:ext>
                  </a:extLst>
                </a:gridCol>
                <a:gridCol w="597677">
                  <a:extLst>
                    <a:ext uri="{9D8B030D-6E8A-4147-A177-3AD203B41FA5}">
                      <a16:colId xmlns:a16="http://schemas.microsoft.com/office/drawing/2014/main" val="20003"/>
                    </a:ext>
                  </a:extLst>
                </a:gridCol>
              </a:tblGrid>
              <a:tr h="382480">
                <a:tc>
                  <a:txBody>
                    <a:bodyPr/>
                    <a:lstStyle/>
                    <a:p>
                      <a:endParaRPr lang="en-US" dirty="0"/>
                    </a:p>
                  </a:txBody>
                  <a:tcPr/>
                </a:tc>
                <a:tc>
                  <a:txBody>
                    <a:bodyPr/>
                    <a:lstStyle/>
                    <a:p>
                      <a:r>
                        <a:rPr lang="en-US" dirty="0"/>
                        <a:t>1</a:t>
                      </a:r>
                    </a:p>
                  </a:txBody>
                  <a:tcPr/>
                </a:tc>
                <a:tc>
                  <a:txBody>
                    <a:bodyPr/>
                    <a:lstStyle/>
                    <a:p>
                      <a:r>
                        <a:rPr lang="en-US" dirty="0"/>
                        <a:t>0</a:t>
                      </a:r>
                    </a:p>
                  </a:txBody>
                  <a:tcPr/>
                </a:tc>
                <a:tc>
                  <a:txBody>
                    <a:bodyPr/>
                    <a:lstStyle/>
                    <a:p>
                      <a:r>
                        <a:rPr lang="en-US" dirty="0"/>
                        <a:t>∑</a:t>
                      </a:r>
                      <a:r>
                        <a:rPr lang="en-US" baseline="-25000" dirty="0"/>
                        <a:t>row</a:t>
                      </a:r>
                    </a:p>
                  </a:txBody>
                  <a:tcPr/>
                </a:tc>
                <a:extLst>
                  <a:ext uri="{0D108BD9-81ED-4DB2-BD59-A6C34878D82A}">
                    <a16:rowId xmlns:a16="http://schemas.microsoft.com/office/drawing/2014/main" val="10000"/>
                  </a:ext>
                </a:extLst>
              </a:tr>
              <a:tr h="370840">
                <a:tc>
                  <a:txBody>
                    <a:bodyPr/>
                    <a:lstStyle/>
                    <a:p>
                      <a:r>
                        <a:rPr lang="en-US" dirty="0"/>
                        <a:t>1</a:t>
                      </a:r>
                    </a:p>
                  </a:txBody>
                  <a:tcPr/>
                </a:tc>
                <a:tc>
                  <a:txBody>
                    <a:bodyPr/>
                    <a:lstStyle/>
                    <a:p>
                      <a:r>
                        <a:rPr lang="en-US" dirty="0"/>
                        <a:t>2</a:t>
                      </a:r>
                    </a:p>
                  </a:txBody>
                  <a:tcPr/>
                </a:tc>
                <a:tc>
                  <a:txBody>
                    <a:bodyPr/>
                    <a:lstStyle/>
                    <a:p>
                      <a:r>
                        <a:rPr lang="en-US" dirty="0"/>
                        <a:t>0</a:t>
                      </a:r>
                    </a:p>
                  </a:txBody>
                  <a:tcPr/>
                </a:tc>
                <a:tc>
                  <a:txBody>
                    <a:bodyPr/>
                    <a:lstStyle/>
                    <a:p>
                      <a:r>
                        <a:rPr lang="en-US" dirty="0"/>
                        <a:t>2</a:t>
                      </a:r>
                    </a:p>
                  </a:txBody>
                  <a:tcPr/>
                </a:tc>
                <a:extLst>
                  <a:ext uri="{0D108BD9-81ED-4DB2-BD59-A6C34878D82A}">
                    <a16:rowId xmlns:a16="http://schemas.microsoft.com/office/drawing/2014/main" val="10001"/>
                  </a:ext>
                </a:extLst>
              </a:tr>
              <a:tr h="370840">
                <a:tc>
                  <a:txBody>
                    <a:bodyPr/>
                    <a:lstStyle/>
                    <a:p>
                      <a:r>
                        <a:rPr lang="en-US" dirty="0"/>
                        <a:t>0</a:t>
                      </a:r>
                    </a:p>
                  </a:txBody>
                  <a:tcPr/>
                </a:tc>
                <a:tc>
                  <a:txBody>
                    <a:bodyPr/>
                    <a:lstStyle/>
                    <a:p>
                      <a:r>
                        <a:rPr lang="en-US" dirty="0"/>
                        <a:t>1</a:t>
                      </a:r>
                    </a:p>
                  </a:txBody>
                  <a:tcPr/>
                </a:tc>
                <a:tc>
                  <a:txBody>
                    <a:bodyPr/>
                    <a:lstStyle/>
                    <a:p>
                      <a:r>
                        <a:rPr lang="en-US" dirty="0"/>
                        <a:t>3</a:t>
                      </a:r>
                    </a:p>
                  </a:txBody>
                  <a:tcPr/>
                </a:tc>
                <a:tc>
                  <a:txBody>
                    <a:bodyPr/>
                    <a:lstStyle/>
                    <a:p>
                      <a:r>
                        <a:rPr lang="en-US" dirty="0"/>
                        <a:t>4</a:t>
                      </a:r>
                    </a:p>
                  </a:txBody>
                  <a:tcPr/>
                </a:tc>
                <a:extLst>
                  <a:ext uri="{0D108BD9-81ED-4DB2-BD59-A6C34878D82A}">
                    <a16:rowId xmlns:a16="http://schemas.microsoft.com/office/drawing/2014/main" val="10002"/>
                  </a:ext>
                </a:extLst>
              </a:tr>
              <a:tr h="370840">
                <a:tc>
                  <a:txBody>
                    <a:bodyPr/>
                    <a:lstStyle/>
                    <a:p>
                      <a:r>
                        <a:rPr lang="en-US" dirty="0"/>
                        <a:t>∑</a:t>
                      </a:r>
                      <a:r>
                        <a:rPr lang="en-US" baseline="-25000" dirty="0"/>
                        <a:t>col</a:t>
                      </a:r>
                    </a:p>
                  </a:txBody>
                  <a:tcPr/>
                </a:tc>
                <a:tc>
                  <a:txBody>
                    <a:bodyPr/>
                    <a:lstStyle/>
                    <a:p>
                      <a:r>
                        <a:rPr lang="en-US" dirty="0"/>
                        <a:t>3</a:t>
                      </a:r>
                    </a:p>
                  </a:txBody>
                  <a:tcPr/>
                </a:tc>
                <a:tc>
                  <a:txBody>
                    <a:bodyPr/>
                    <a:lstStyle/>
                    <a:p>
                      <a:r>
                        <a:rPr lang="en-US" dirty="0"/>
                        <a:t>3</a:t>
                      </a:r>
                    </a:p>
                  </a:txBody>
                  <a:tcPr/>
                </a:tc>
                <a:tc>
                  <a:txBody>
                    <a:bodyPr/>
                    <a:lstStyle/>
                    <a:p>
                      <a:r>
                        <a:rPr lang="en-US" dirty="0"/>
                        <a:t>6</a:t>
                      </a:r>
                    </a:p>
                  </a:txBody>
                  <a:tcPr/>
                </a:tc>
                <a:extLst>
                  <a:ext uri="{0D108BD9-81ED-4DB2-BD59-A6C34878D82A}">
                    <a16:rowId xmlns:a16="http://schemas.microsoft.com/office/drawing/2014/main" val="10003"/>
                  </a:ext>
                </a:extLst>
              </a:tr>
            </a:tbl>
          </a:graphicData>
        </a:graphic>
      </p:graphicFrame>
      <p:sp>
        <p:nvSpPr>
          <p:cNvPr id="3" name="TextBox 2"/>
          <p:cNvSpPr txBox="1"/>
          <p:nvPr/>
        </p:nvSpPr>
        <p:spPr>
          <a:xfrm>
            <a:off x="8292408" y="1935889"/>
            <a:ext cx="615636" cy="384721"/>
          </a:xfrm>
          <a:prstGeom prst="rect">
            <a:avLst/>
          </a:prstGeom>
          <a:solidFill>
            <a:srgbClr val="00B0F0"/>
          </a:solidFill>
        </p:spPr>
        <p:txBody>
          <a:bodyPr wrap="square" rtlCol="0">
            <a:spAutoFit/>
          </a:bodyPr>
          <a:lstStyle/>
          <a:p>
            <a:pPr algn="ctr"/>
            <a:r>
              <a:rPr lang="en-US" dirty="0"/>
              <a:t>Jack</a:t>
            </a:r>
          </a:p>
        </p:txBody>
      </p:sp>
      <p:sp>
        <p:nvSpPr>
          <p:cNvPr id="8" name="TextBox 7"/>
          <p:cNvSpPr txBox="1"/>
          <p:nvPr/>
        </p:nvSpPr>
        <p:spPr>
          <a:xfrm>
            <a:off x="9655521" y="1038169"/>
            <a:ext cx="783048" cy="384721"/>
          </a:xfrm>
          <a:prstGeom prst="rect">
            <a:avLst/>
          </a:prstGeom>
          <a:solidFill>
            <a:srgbClr val="FFC000"/>
          </a:solidFill>
        </p:spPr>
        <p:txBody>
          <a:bodyPr wrap="square" rtlCol="0">
            <a:spAutoFit/>
          </a:bodyPr>
          <a:lstStyle/>
          <a:p>
            <a:pPr algn="ctr"/>
            <a:r>
              <a:rPr lang="en-US" dirty="0"/>
              <a:t>Mary</a:t>
            </a:r>
          </a:p>
        </p:txBody>
      </p:sp>
      <p:graphicFrame>
        <p:nvGraphicFramePr>
          <p:cNvPr id="9" name="Table 8"/>
          <p:cNvGraphicFramePr>
            <a:graphicFrameLocks noGrp="1"/>
          </p:cNvGraphicFramePr>
          <p:nvPr/>
        </p:nvGraphicFramePr>
        <p:xfrm>
          <a:off x="8061080" y="3250594"/>
          <a:ext cx="2118512" cy="1524000"/>
        </p:xfrm>
        <a:graphic>
          <a:graphicData uri="http://schemas.openxmlformats.org/drawingml/2006/table">
            <a:tbl>
              <a:tblPr firstRow="1" bandRow="1">
                <a:tableStyleId>{5C22544A-7EE6-4342-B048-85BDC9FD1C3A}</a:tableStyleId>
              </a:tblPr>
              <a:tblGrid>
                <a:gridCol w="506945">
                  <a:extLst>
                    <a:ext uri="{9D8B030D-6E8A-4147-A177-3AD203B41FA5}">
                      <a16:colId xmlns:a16="http://schemas.microsoft.com/office/drawing/2014/main" val="20000"/>
                    </a:ext>
                  </a:extLst>
                </a:gridCol>
                <a:gridCol w="506945">
                  <a:extLst>
                    <a:ext uri="{9D8B030D-6E8A-4147-A177-3AD203B41FA5}">
                      <a16:colId xmlns:a16="http://schemas.microsoft.com/office/drawing/2014/main" val="20001"/>
                    </a:ext>
                  </a:extLst>
                </a:gridCol>
                <a:gridCol w="506945">
                  <a:extLst>
                    <a:ext uri="{9D8B030D-6E8A-4147-A177-3AD203B41FA5}">
                      <a16:colId xmlns:a16="http://schemas.microsoft.com/office/drawing/2014/main" val="20002"/>
                    </a:ext>
                  </a:extLst>
                </a:gridCol>
                <a:gridCol w="597677">
                  <a:extLst>
                    <a:ext uri="{9D8B030D-6E8A-4147-A177-3AD203B41FA5}">
                      <a16:colId xmlns:a16="http://schemas.microsoft.com/office/drawing/2014/main" val="20003"/>
                    </a:ext>
                  </a:extLst>
                </a:gridCol>
              </a:tblGrid>
              <a:tr h="359019">
                <a:tc>
                  <a:txBody>
                    <a:bodyPr/>
                    <a:lstStyle/>
                    <a:p>
                      <a:endParaRPr lang="en-US" dirty="0"/>
                    </a:p>
                  </a:txBody>
                  <a:tcPr/>
                </a:tc>
                <a:tc>
                  <a:txBody>
                    <a:bodyPr/>
                    <a:lstStyle/>
                    <a:p>
                      <a:r>
                        <a:rPr lang="en-US" dirty="0"/>
                        <a:t>1</a:t>
                      </a:r>
                    </a:p>
                  </a:txBody>
                  <a:tcPr/>
                </a:tc>
                <a:tc>
                  <a:txBody>
                    <a:bodyPr/>
                    <a:lstStyle/>
                    <a:p>
                      <a:r>
                        <a:rPr lang="en-US" dirty="0"/>
                        <a:t>0</a:t>
                      </a:r>
                    </a:p>
                  </a:txBody>
                  <a:tcPr/>
                </a:tc>
                <a:tc>
                  <a:txBody>
                    <a:bodyPr/>
                    <a:lstStyle/>
                    <a:p>
                      <a:r>
                        <a:rPr lang="en-US" dirty="0"/>
                        <a:t>∑</a:t>
                      </a:r>
                      <a:r>
                        <a:rPr lang="en-US" baseline="-25000" dirty="0"/>
                        <a:t>row</a:t>
                      </a:r>
                    </a:p>
                  </a:txBody>
                  <a:tcPr/>
                </a:tc>
                <a:extLst>
                  <a:ext uri="{0D108BD9-81ED-4DB2-BD59-A6C34878D82A}">
                    <a16:rowId xmlns:a16="http://schemas.microsoft.com/office/drawing/2014/main" val="10000"/>
                  </a:ext>
                </a:extLst>
              </a:tr>
              <a:tr h="370840">
                <a:tc>
                  <a:txBody>
                    <a:bodyPr/>
                    <a:lstStyle/>
                    <a:p>
                      <a:r>
                        <a:rPr lang="en-US" dirty="0"/>
                        <a:t>1</a:t>
                      </a:r>
                    </a:p>
                  </a:txBody>
                  <a:tcPr/>
                </a:tc>
                <a:tc>
                  <a:txBody>
                    <a:bodyPr/>
                    <a:lstStyle/>
                    <a:p>
                      <a:r>
                        <a:rPr lang="en-US" dirty="0"/>
                        <a:t>1</a:t>
                      </a:r>
                    </a:p>
                  </a:txBody>
                  <a:tcPr/>
                </a:tc>
                <a:tc>
                  <a:txBody>
                    <a:bodyPr/>
                    <a:lstStyle/>
                    <a:p>
                      <a:r>
                        <a:rPr lang="en-US" dirty="0"/>
                        <a:t>1</a:t>
                      </a:r>
                    </a:p>
                  </a:txBody>
                  <a:tcPr/>
                </a:tc>
                <a:tc>
                  <a:txBody>
                    <a:bodyPr/>
                    <a:lstStyle/>
                    <a:p>
                      <a:r>
                        <a:rPr lang="en-US" dirty="0"/>
                        <a:t>2</a:t>
                      </a:r>
                    </a:p>
                  </a:txBody>
                  <a:tcPr/>
                </a:tc>
                <a:extLst>
                  <a:ext uri="{0D108BD9-81ED-4DB2-BD59-A6C34878D82A}">
                    <a16:rowId xmlns:a16="http://schemas.microsoft.com/office/drawing/2014/main" val="10001"/>
                  </a:ext>
                </a:extLst>
              </a:tr>
              <a:tr h="370840">
                <a:tc>
                  <a:txBody>
                    <a:bodyPr/>
                    <a:lstStyle/>
                    <a:p>
                      <a:r>
                        <a:rPr lang="en-US" dirty="0"/>
                        <a:t>0</a:t>
                      </a:r>
                    </a:p>
                  </a:txBody>
                  <a:tcPr/>
                </a:tc>
                <a:tc>
                  <a:txBody>
                    <a:bodyPr/>
                    <a:lstStyle/>
                    <a:p>
                      <a:r>
                        <a:rPr lang="en-US" dirty="0"/>
                        <a:t>1</a:t>
                      </a:r>
                    </a:p>
                  </a:txBody>
                  <a:tcPr/>
                </a:tc>
                <a:tc>
                  <a:txBody>
                    <a:bodyPr/>
                    <a:lstStyle/>
                    <a:p>
                      <a:r>
                        <a:rPr lang="en-US" dirty="0"/>
                        <a:t>3</a:t>
                      </a:r>
                    </a:p>
                  </a:txBody>
                  <a:tcPr/>
                </a:tc>
                <a:tc>
                  <a:txBody>
                    <a:bodyPr/>
                    <a:lstStyle/>
                    <a:p>
                      <a:r>
                        <a:rPr lang="en-US" dirty="0"/>
                        <a:t>4</a:t>
                      </a:r>
                    </a:p>
                  </a:txBody>
                  <a:tcPr/>
                </a:tc>
                <a:extLst>
                  <a:ext uri="{0D108BD9-81ED-4DB2-BD59-A6C34878D82A}">
                    <a16:rowId xmlns:a16="http://schemas.microsoft.com/office/drawing/2014/main" val="10002"/>
                  </a:ext>
                </a:extLst>
              </a:tr>
              <a:tr h="370840">
                <a:tc>
                  <a:txBody>
                    <a:bodyPr/>
                    <a:lstStyle/>
                    <a:p>
                      <a:r>
                        <a:rPr lang="en-US" dirty="0"/>
                        <a:t>∑</a:t>
                      </a:r>
                      <a:r>
                        <a:rPr lang="en-US" baseline="-25000" dirty="0"/>
                        <a:t>col</a:t>
                      </a:r>
                    </a:p>
                  </a:txBody>
                  <a:tcPr/>
                </a:tc>
                <a:tc>
                  <a:txBody>
                    <a:bodyPr/>
                    <a:lstStyle/>
                    <a:p>
                      <a:r>
                        <a:rPr lang="en-US" dirty="0"/>
                        <a:t>2</a:t>
                      </a:r>
                    </a:p>
                  </a:txBody>
                  <a:tcPr/>
                </a:tc>
                <a:tc>
                  <a:txBody>
                    <a:bodyPr/>
                    <a:lstStyle/>
                    <a:p>
                      <a:r>
                        <a:rPr lang="en-US" dirty="0"/>
                        <a:t>4</a:t>
                      </a:r>
                    </a:p>
                  </a:txBody>
                  <a:tcPr/>
                </a:tc>
                <a:tc>
                  <a:txBody>
                    <a:bodyPr/>
                    <a:lstStyle/>
                    <a:p>
                      <a:r>
                        <a:rPr lang="en-US" dirty="0"/>
                        <a:t>6</a:t>
                      </a:r>
                    </a:p>
                  </a:txBody>
                  <a:tcPr/>
                </a:tc>
                <a:extLst>
                  <a:ext uri="{0D108BD9-81ED-4DB2-BD59-A6C34878D82A}">
                    <a16:rowId xmlns:a16="http://schemas.microsoft.com/office/drawing/2014/main" val="10003"/>
                  </a:ext>
                </a:extLst>
              </a:tr>
            </a:tbl>
          </a:graphicData>
        </a:graphic>
      </p:graphicFrame>
      <p:sp>
        <p:nvSpPr>
          <p:cNvPr id="10" name="TextBox 9"/>
          <p:cNvSpPr txBox="1"/>
          <p:nvPr/>
        </p:nvSpPr>
        <p:spPr>
          <a:xfrm>
            <a:off x="8600226" y="2934303"/>
            <a:ext cx="783048" cy="384721"/>
          </a:xfrm>
          <a:prstGeom prst="rect">
            <a:avLst/>
          </a:prstGeom>
          <a:solidFill>
            <a:srgbClr val="FFC000"/>
          </a:solidFill>
        </p:spPr>
        <p:txBody>
          <a:bodyPr wrap="square" rtlCol="0">
            <a:spAutoFit/>
          </a:bodyPr>
          <a:lstStyle/>
          <a:p>
            <a:pPr algn="ctr"/>
            <a:r>
              <a:rPr lang="en-US" dirty="0"/>
              <a:t>Jim</a:t>
            </a:r>
          </a:p>
        </p:txBody>
      </p:sp>
      <p:graphicFrame>
        <p:nvGraphicFramePr>
          <p:cNvPr id="11" name="Table 10"/>
          <p:cNvGraphicFramePr>
            <a:graphicFrameLocks noGrp="1"/>
          </p:cNvGraphicFramePr>
          <p:nvPr/>
        </p:nvGraphicFramePr>
        <p:xfrm>
          <a:off x="6718857" y="5117239"/>
          <a:ext cx="2118512" cy="1524000"/>
        </p:xfrm>
        <a:graphic>
          <a:graphicData uri="http://schemas.openxmlformats.org/drawingml/2006/table">
            <a:tbl>
              <a:tblPr firstRow="1" bandRow="1">
                <a:tableStyleId>{5C22544A-7EE6-4342-B048-85BDC9FD1C3A}</a:tableStyleId>
              </a:tblPr>
              <a:tblGrid>
                <a:gridCol w="506945">
                  <a:extLst>
                    <a:ext uri="{9D8B030D-6E8A-4147-A177-3AD203B41FA5}">
                      <a16:colId xmlns:a16="http://schemas.microsoft.com/office/drawing/2014/main" val="20000"/>
                    </a:ext>
                  </a:extLst>
                </a:gridCol>
                <a:gridCol w="506945">
                  <a:extLst>
                    <a:ext uri="{9D8B030D-6E8A-4147-A177-3AD203B41FA5}">
                      <a16:colId xmlns:a16="http://schemas.microsoft.com/office/drawing/2014/main" val="20001"/>
                    </a:ext>
                  </a:extLst>
                </a:gridCol>
                <a:gridCol w="506945">
                  <a:extLst>
                    <a:ext uri="{9D8B030D-6E8A-4147-A177-3AD203B41FA5}">
                      <a16:colId xmlns:a16="http://schemas.microsoft.com/office/drawing/2014/main" val="20002"/>
                    </a:ext>
                  </a:extLst>
                </a:gridCol>
                <a:gridCol w="597677">
                  <a:extLst>
                    <a:ext uri="{9D8B030D-6E8A-4147-A177-3AD203B41FA5}">
                      <a16:colId xmlns:a16="http://schemas.microsoft.com/office/drawing/2014/main" val="20003"/>
                    </a:ext>
                  </a:extLst>
                </a:gridCol>
              </a:tblGrid>
              <a:tr h="162309">
                <a:tc>
                  <a:txBody>
                    <a:bodyPr/>
                    <a:lstStyle/>
                    <a:p>
                      <a:endParaRPr lang="en-US" dirty="0"/>
                    </a:p>
                  </a:txBody>
                  <a:tcPr/>
                </a:tc>
                <a:tc>
                  <a:txBody>
                    <a:bodyPr/>
                    <a:lstStyle/>
                    <a:p>
                      <a:r>
                        <a:rPr lang="en-US" dirty="0"/>
                        <a:t>1</a:t>
                      </a:r>
                    </a:p>
                  </a:txBody>
                  <a:tcPr/>
                </a:tc>
                <a:tc>
                  <a:txBody>
                    <a:bodyPr/>
                    <a:lstStyle/>
                    <a:p>
                      <a:r>
                        <a:rPr lang="en-US" dirty="0"/>
                        <a:t>0</a:t>
                      </a:r>
                    </a:p>
                  </a:txBody>
                  <a:tcPr/>
                </a:tc>
                <a:tc>
                  <a:txBody>
                    <a:bodyPr/>
                    <a:lstStyle/>
                    <a:p>
                      <a:r>
                        <a:rPr lang="en-US" dirty="0"/>
                        <a:t>∑</a:t>
                      </a:r>
                      <a:r>
                        <a:rPr lang="en-US" baseline="-25000" dirty="0"/>
                        <a:t>row</a:t>
                      </a:r>
                    </a:p>
                  </a:txBody>
                  <a:tcPr/>
                </a:tc>
                <a:extLst>
                  <a:ext uri="{0D108BD9-81ED-4DB2-BD59-A6C34878D82A}">
                    <a16:rowId xmlns:a16="http://schemas.microsoft.com/office/drawing/2014/main" val="10000"/>
                  </a:ext>
                </a:extLst>
              </a:tr>
              <a:tr h="370840">
                <a:tc>
                  <a:txBody>
                    <a:bodyPr/>
                    <a:lstStyle/>
                    <a:p>
                      <a:r>
                        <a:rPr lang="en-US" dirty="0"/>
                        <a:t>1</a:t>
                      </a:r>
                    </a:p>
                  </a:txBody>
                  <a:tcPr/>
                </a:tc>
                <a:tc>
                  <a:txBody>
                    <a:bodyPr/>
                    <a:lstStyle/>
                    <a:p>
                      <a:r>
                        <a:rPr lang="en-US" dirty="0"/>
                        <a:t>1</a:t>
                      </a:r>
                    </a:p>
                  </a:txBody>
                  <a:tcPr/>
                </a:tc>
                <a:tc>
                  <a:txBody>
                    <a:bodyPr/>
                    <a:lstStyle/>
                    <a:p>
                      <a:r>
                        <a:rPr lang="en-US" dirty="0"/>
                        <a:t>1</a:t>
                      </a:r>
                    </a:p>
                  </a:txBody>
                  <a:tcPr/>
                </a:tc>
                <a:tc>
                  <a:txBody>
                    <a:bodyPr/>
                    <a:lstStyle/>
                    <a:p>
                      <a:r>
                        <a:rPr lang="en-US" dirty="0"/>
                        <a:t>2</a:t>
                      </a:r>
                    </a:p>
                  </a:txBody>
                  <a:tcPr/>
                </a:tc>
                <a:extLst>
                  <a:ext uri="{0D108BD9-81ED-4DB2-BD59-A6C34878D82A}">
                    <a16:rowId xmlns:a16="http://schemas.microsoft.com/office/drawing/2014/main" val="10001"/>
                  </a:ext>
                </a:extLst>
              </a:tr>
              <a:tr h="370840">
                <a:tc>
                  <a:txBody>
                    <a:bodyPr/>
                    <a:lstStyle/>
                    <a:p>
                      <a:r>
                        <a:rPr lang="en-US" dirty="0"/>
                        <a:t>0</a:t>
                      </a:r>
                    </a:p>
                  </a:txBody>
                  <a:tcPr/>
                </a:tc>
                <a:tc>
                  <a:txBody>
                    <a:bodyPr/>
                    <a:lstStyle/>
                    <a:p>
                      <a:r>
                        <a:rPr lang="en-US" dirty="0"/>
                        <a:t>2</a:t>
                      </a:r>
                    </a:p>
                  </a:txBody>
                  <a:tcPr/>
                </a:tc>
                <a:tc>
                  <a:txBody>
                    <a:bodyPr/>
                    <a:lstStyle/>
                    <a:p>
                      <a:r>
                        <a:rPr lang="en-US" dirty="0"/>
                        <a:t>2</a:t>
                      </a:r>
                    </a:p>
                  </a:txBody>
                  <a:tcPr/>
                </a:tc>
                <a:tc>
                  <a:txBody>
                    <a:bodyPr/>
                    <a:lstStyle/>
                    <a:p>
                      <a:r>
                        <a:rPr lang="en-US" dirty="0"/>
                        <a:t>4</a:t>
                      </a:r>
                    </a:p>
                  </a:txBody>
                  <a:tcPr/>
                </a:tc>
                <a:extLst>
                  <a:ext uri="{0D108BD9-81ED-4DB2-BD59-A6C34878D82A}">
                    <a16:rowId xmlns:a16="http://schemas.microsoft.com/office/drawing/2014/main" val="10002"/>
                  </a:ext>
                </a:extLst>
              </a:tr>
              <a:tr h="370840">
                <a:tc>
                  <a:txBody>
                    <a:bodyPr/>
                    <a:lstStyle/>
                    <a:p>
                      <a:r>
                        <a:rPr lang="en-US" dirty="0"/>
                        <a:t>∑</a:t>
                      </a:r>
                      <a:r>
                        <a:rPr lang="en-US" baseline="-25000" dirty="0"/>
                        <a:t>col</a:t>
                      </a:r>
                    </a:p>
                  </a:txBody>
                  <a:tcPr/>
                </a:tc>
                <a:tc>
                  <a:txBody>
                    <a:bodyPr/>
                    <a:lstStyle/>
                    <a:p>
                      <a:r>
                        <a:rPr lang="en-US" dirty="0"/>
                        <a:t>3</a:t>
                      </a:r>
                    </a:p>
                  </a:txBody>
                  <a:tcPr/>
                </a:tc>
                <a:tc>
                  <a:txBody>
                    <a:bodyPr/>
                    <a:lstStyle/>
                    <a:p>
                      <a:r>
                        <a:rPr lang="en-US" dirty="0"/>
                        <a:t>3</a:t>
                      </a:r>
                    </a:p>
                  </a:txBody>
                  <a:tcPr/>
                </a:tc>
                <a:tc>
                  <a:txBody>
                    <a:bodyPr/>
                    <a:lstStyle/>
                    <a:p>
                      <a:r>
                        <a:rPr lang="en-US" dirty="0"/>
                        <a:t>6</a:t>
                      </a:r>
                    </a:p>
                  </a:txBody>
                  <a:tcPr/>
                </a:tc>
                <a:extLst>
                  <a:ext uri="{0D108BD9-81ED-4DB2-BD59-A6C34878D82A}">
                    <a16:rowId xmlns:a16="http://schemas.microsoft.com/office/drawing/2014/main" val="10003"/>
                  </a:ext>
                </a:extLst>
              </a:tr>
            </a:tbl>
          </a:graphicData>
        </a:graphic>
      </p:graphicFrame>
      <p:sp>
        <p:nvSpPr>
          <p:cNvPr id="12" name="TextBox 11"/>
          <p:cNvSpPr txBox="1"/>
          <p:nvPr/>
        </p:nvSpPr>
        <p:spPr>
          <a:xfrm>
            <a:off x="6103221" y="5833374"/>
            <a:ext cx="615636" cy="384721"/>
          </a:xfrm>
          <a:prstGeom prst="rect">
            <a:avLst/>
          </a:prstGeom>
          <a:solidFill>
            <a:srgbClr val="00B0F0"/>
          </a:solidFill>
        </p:spPr>
        <p:txBody>
          <a:bodyPr wrap="square" rtlCol="0">
            <a:spAutoFit/>
          </a:bodyPr>
          <a:lstStyle/>
          <a:p>
            <a:pPr algn="ctr"/>
            <a:r>
              <a:rPr lang="en-US" dirty="0"/>
              <a:t>Jim</a:t>
            </a:r>
          </a:p>
        </p:txBody>
      </p:sp>
      <p:sp>
        <p:nvSpPr>
          <p:cNvPr id="13" name="TextBox 12"/>
          <p:cNvSpPr txBox="1"/>
          <p:nvPr/>
        </p:nvSpPr>
        <p:spPr>
          <a:xfrm>
            <a:off x="7390462" y="4780228"/>
            <a:ext cx="783048" cy="384721"/>
          </a:xfrm>
          <a:prstGeom prst="rect">
            <a:avLst/>
          </a:prstGeom>
          <a:solidFill>
            <a:srgbClr val="FFC000"/>
          </a:solidFill>
        </p:spPr>
        <p:txBody>
          <a:bodyPr wrap="square" rtlCol="0">
            <a:spAutoFit/>
          </a:bodyPr>
          <a:lstStyle/>
          <a:p>
            <a:pPr algn="ctr"/>
            <a:r>
              <a:rPr lang="en-US" dirty="0"/>
              <a:t>Mary</a:t>
            </a:r>
          </a:p>
        </p:txBody>
      </p:sp>
      <p:pic>
        <p:nvPicPr>
          <p:cNvPr id="14" name="Picture 31" descr="eqbinaryasym"/>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368103" y="4093911"/>
            <a:ext cx="2971800" cy="60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Box 14"/>
          <p:cNvSpPr txBox="1"/>
          <p:nvPr/>
        </p:nvSpPr>
        <p:spPr>
          <a:xfrm>
            <a:off x="7474168" y="3901551"/>
            <a:ext cx="615636" cy="384721"/>
          </a:xfrm>
          <a:prstGeom prst="rect">
            <a:avLst/>
          </a:prstGeom>
          <a:solidFill>
            <a:srgbClr val="00B0F0"/>
          </a:solidFill>
        </p:spPr>
        <p:txBody>
          <a:bodyPr wrap="square" rtlCol="0">
            <a:spAutoFit/>
          </a:bodyPr>
          <a:lstStyle/>
          <a:p>
            <a:pPr algn="ctr"/>
            <a:r>
              <a:rPr lang="en-US" dirty="0"/>
              <a:t>Jack</a:t>
            </a:r>
          </a:p>
        </p:txBody>
      </p:sp>
    </p:spTree>
    <p:extLst>
      <p:ext uri="{BB962C8B-B14F-4D97-AF65-F5344CB8AC3E}">
        <p14:creationId xmlns:p14="http://schemas.microsoft.com/office/powerpoint/2010/main" val="315202982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2"/>
          <p:cNvSpPr>
            <a:spLocks noGrp="1" noChangeArrowheads="1"/>
          </p:cNvSpPr>
          <p:nvPr>
            <p:ph type="title"/>
          </p:nvPr>
        </p:nvSpPr>
        <p:spPr>
          <a:xfrm>
            <a:off x="711200" y="228600"/>
            <a:ext cx="10668000" cy="762000"/>
          </a:xfrm>
        </p:spPr>
        <p:txBody>
          <a:bodyPr>
            <a:normAutofit/>
          </a:bodyPr>
          <a:lstStyle/>
          <a:p>
            <a:r>
              <a:rPr lang="en-US" altLang="en-US" sz="4000" dirty="0"/>
              <a:t>Proximity Measure for Categorical Attributes</a:t>
            </a:r>
          </a:p>
        </p:txBody>
      </p:sp>
      <p:sp>
        <p:nvSpPr>
          <p:cNvPr id="4100" name="Rectangle 3"/>
          <p:cNvSpPr>
            <a:spLocks noGrp="1" noChangeArrowheads="1"/>
          </p:cNvSpPr>
          <p:nvPr>
            <p:ph type="body" idx="1"/>
          </p:nvPr>
        </p:nvSpPr>
        <p:spPr>
          <a:xfrm>
            <a:off x="624690" y="1233409"/>
            <a:ext cx="9415237" cy="5450312"/>
          </a:xfrm>
        </p:spPr>
        <p:txBody>
          <a:bodyPr/>
          <a:lstStyle/>
          <a:p>
            <a:pPr>
              <a:lnSpc>
                <a:spcPct val="150000"/>
              </a:lnSpc>
            </a:pPr>
            <a:r>
              <a:rPr lang="en-US" altLang="en-US" sz="2400" dirty="0"/>
              <a:t>Categorical data, also called nominal attributes</a:t>
            </a:r>
          </a:p>
          <a:p>
            <a:pPr lvl="1">
              <a:lnSpc>
                <a:spcPct val="150000"/>
              </a:lnSpc>
            </a:pPr>
            <a:r>
              <a:rPr lang="en-US" altLang="en-US" sz="2400" dirty="0"/>
              <a:t> Example:  Color (red, yellow, blue, green), profession, etc.  </a:t>
            </a:r>
          </a:p>
          <a:p>
            <a:pPr>
              <a:lnSpc>
                <a:spcPct val="150000"/>
              </a:lnSpc>
            </a:pPr>
            <a:r>
              <a:rPr lang="en-US" altLang="en-US" sz="2400" u="sng" dirty="0"/>
              <a:t>Method 1</a:t>
            </a:r>
            <a:r>
              <a:rPr lang="en-US" altLang="en-US" sz="2400" dirty="0"/>
              <a:t>: Simple matching</a:t>
            </a:r>
            <a:endParaRPr lang="en-US" altLang="en-US" sz="2400" i="1" dirty="0"/>
          </a:p>
          <a:p>
            <a:pPr lvl="1">
              <a:lnSpc>
                <a:spcPct val="150000"/>
              </a:lnSpc>
            </a:pPr>
            <a:r>
              <a:rPr lang="en-US" altLang="en-US" sz="2400" i="1" dirty="0"/>
              <a:t>m</a:t>
            </a:r>
            <a:r>
              <a:rPr lang="en-US" altLang="en-US" sz="2400" dirty="0"/>
              <a:t>: # of matches,</a:t>
            </a:r>
            <a:r>
              <a:rPr lang="en-US" altLang="en-US" sz="2400" i="1" dirty="0"/>
              <a:t> p</a:t>
            </a:r>
            <a:r>
              <a:rPr lang="en-US" altLang="en-US" sz="2400" dirty="0"/>
              <a:t>: total # of variables</a:t>
            </a:r>
          </a:p>
          <a:p>
            <a:pPr>
              <a:lnSpc>
                <a:spcPct val="150000"/>
              </a:lnSpc>
            </a:pPr>
            <a:endParaRPr lang="en-US" altLang="en-US" sz="2400" dirty="0"/>
          </a:p>
          <a:p>
            <a:pPr>
              <a:lnSpc>
                <a:spcPct val="150000"/>
              </a:lnSpc>
            </a:pPr>
            <a:endParaRPr lang="en-US" altLang="en-US" sz="2400" u="sng" dirty="0"/>
          </a:p>
          <a:p>
            <a:pPr>
              <a:lnSpc>
                <a:spcPct val="150000"/>
              </a:lnSpc>
            </a:pPr>
            <a:r>
              <a:rPr lang="en-US" altLang="en-US" sz="2400" u="sng" dirty="0"/>
              <a:t>Method 2</a:t>
            </a:r>
            <a:r>
              <a:rPr lang="en-US" altLang="en-US" sz="2400" dirty="0"/>
              <a:t>: Use a large number of binary attributes</a:t>
            </a:r>
          </a:p>
          <a:p>
            <a:pPr lvl="1">
              <a:lnSpc>
                <a:spcPct val="150000"/>
              </a:lnSpc>
            </a:pPr>
            <a:r>
              <a:rPr lang="en-US" altLang="en-US" sz="2400" dirty="0"/>
              <a:t>Creating a new binary attribute for each of the </a:t>
            </a:r>
            <a:r>
              <a:rPr lang="en-US" altLang="en-US" sz="2400" i="1" dirty="0"/>
              <a:t>M</a:t>
            </a:r>
            <a:r>
              <a:rPr lang="en-US" altLang="en-US" sz="2400" dirty="0"/>
              <a:t> nominal states</a:t>
            </a:r>
          </a:p>
        </p:txBody>
      </p:sp>
      <p:graphicFrame>
        <p:nvGraphicFramePr>
          <p:cNvPr id="4" name="Object 4"/>
          <p:cNvGraphicFramePr>
            <a:graphicFrameLocks noChangeAspect="1"/>
          </p:cNvGraphicFramePr>
          <p:nvPr/>
        </p:nvGraphicFramePr>
        <p:xfrm>
          <a:off x="2665308" y="4042373"/>
          <a:ext cx="2667000" cy="666750"/>
        </p:xfrm>
        <a:graphic>
          <a:graphicData uri="http://schemas.openxmlformats.org/presentationml/2006/ole">
            <mc:AlternateContent xmlns:mc="http://schemas.openxmlformats.org/markup-compatibility/2006">
              <mc:Choice xmlns:v="urn:schemas-microsoft-com:vml" Requires="v">
                <p:oleObj name="Equation" r:id="rId3" imgW="1384300" imgH="469900" progId="Equation.3">
                  <p:embed/>
                </p:oleObj>
              </mc:Choice>
              <mc:Fallback>
                <p:oleObj name="Equation" r:id="rId3" imgW="1384300" imgH="469900" progId="Equation.3">
                  <p:embed/>
                  <p:pic>
                    <p:nvPicPr>
                      <p:cNvPr id="4"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5308" y="4042373"/>
                        <a:ext cx="2667000" cy="666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291038870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2"/>
          <p:cNvSpPr>
            <a:spLocks noGrp="1" noChangeArrowheads="1"/>
          </p:cNvSpPr>
          <p:nvPr>
            <p:ph type="title"/>
          </p:nvPr>
        </p:nvSpPr>
        <p:spPr>
          <a:xfrm>
            <a:off x="711200" y="228600"/>
            <a:ext cx="10668000" cy="762000"/>
          </a:xfrm>
        </p:spPr>
        <p:txBody>
          <a:bodyPr>
            <a:normAutofit/>
          </a:bodyPr>
          <a:lstStyle/>
          <a:p>
            <a:r>
              <a:rPr lang="en-US" altLang="en-US" sz="4000" dirty="0"/>
              <a:t>Ordinal Variables</a:t>
            </a:r>
          </a:p>
        </p:txBody>
      </p:sp>
      <p:sp>
        <p:nvSpPr>
          <p:cNvPr id="4100" name="Rectangle 3"/>
          <p:cNvSpPr>
            <a:spLocks noGrp="1" noChangeArrowheads="1"/>
          </p:cNvSpPr>
          <p:nvPr>
            <p:ph type="body" idx="1"/>
          </p:nvPr>
        </p:nvSpPr>
        <p:spPr>
          <a:xfrm>
            <a:off x="624690" y="1233409"/>
            <a:ext cx="9719460" cy="5450312"/>
          </a:xfrm>
        </p:spPr>
        <p:txBody>
          <a:bodyPr/>
          <a:lstStyle/>
          <a:p>
            <a:pPr>
              <a:spcAft>
                <a:spcPts val="600"/>
              </a:spcAft>
            </a:pPr>
            <a:r>
              <a:rPr lang="en-US" altLang="en-US" sz="2400" dirty="0"/>
              <a:t>An ordinal variable can be discrete or continuous</a:t>
            </a:r>
          </a:p>
          <a:p>
            <a:pPr>
              <a:spcAft>
                <a:spcPts val="600"/>
              </a:spcAft>
            </a:pPr>
            <a:r>
              <a:rPr lang="en-US" altLang="en-US" sz="2400" dirty="0"/>
              <a:t>Order is important, e.g., rank (e.g., freshman, sophomore, junior, senior)</a:t>
            </a:r>
          </a:p>
          <a:p>
            <a:pPr>
              <a:spcAft>
                <a:spcPts val="600"/>
              </a:spcAft>
            </a:pPr>
            <a:r>
              <a:rPr lang="en-US" altLang="en-US" sz="2400" dirty="0"/>
              <a:t>Can be treated like interval-scaled </a:t>
            </a:r>
          </a:p>
          <a:p>
            <a:pPr lvl="1">
              <a:spcAft>
                <a:spcPts val="600"/>
              </a:spcAft>
            </a:pPr>
            <a:r>
              <a:rPr lang="en-US" altLang="en-US" sz="2400" dirty="0"/>
              <a:t>Replace </a:t>
            </a:r>
            <a:r>
              <a:rPr lang="en-US" altLang="en-US" sz="2400" i="1" dirty="0"/>
              <a:t>an ordinal variable value</a:t>
            </a:r>
            <a:r>
              <a:rPr lang="en-US" altLang="en-US" sz="2400" dirty="0"/>
              <a:t> by its rank:</a:t>
            </a:r>
          </a:p>
          <a:p>
            <a:pPr lvl="1">
              <a:spcAft>
                <a:spcPts val="600"/>
              </a:spcAft>
            </a:pPr>
            <a:r>
              <a:rPr lang="en-US" altLang="en-US" sz="2400" dirty="0"/>
              <a:t>Map the range of each variable onto [0, 1] by replacing</a:t>
            </a:r>
            <a:r>
              <a:rPr lang="en-US" altLang="en-US" sz="2400" i="1" dirty="0"/>
              <a:t> </a:t>
            </a:r>
            <a:r>
              <a:rPr lang="en-US" altLang="en-US" sz="2400" i="1" dirty="0" err="1"/>
              <a:t>i</a:t>
            </a:r>
            <a:r>
              <a:rPr lang="en-US" altLang="en-US" sz="2400" dirty="0" err="1"/>
              <a:t>-th</a:t>
            </a:r>
            <a:r>
              <a:rPr lang="en-US" altLang="en-US" sz="2400" dirty="0"/>
              <a:t> object in the </a:t>
            </a:r>
            <a:r>
              <a:rPr lang="en-US" altLang="en-US" sz="2400" i="1" dirty="0"/>
              <a:t>f</a:t>
            </a:r>
            <a:r>
              <a:rPr lang="en-US" altLang="en-US" sz="2400" dirty="0"/>
              <a:t>-</a:t>
            </a:r>
            <a:r>
              <a:rPr lang="en-US" altLang="en-US" sz="2400" dirty="0" err="1"/>
              <a:t>th</a:t>
            </a:r>
            <a:r>
              <a:rPr lang="en-US" altLang="en-US" sz="2400" dirty="0"/>
              <a:t> variable by </a:t>
            </a:r>
          </a:p>
          <a:p>
            <a:pPr lvl="1">
              <a:spcAft>
                <a:spcPts val="600"/>
              </a:spcAft>
            </a:pPr>
            <a:endParaRPr lang="en-US" altLang="en-US" sz="2400" dirty="0"/>
          </a:p>
          <a:p>
            <a:pPr lvl="2">
              <a:spcAft>
                <a:spcPts val="600"/>
              </a:spcAft>
            </a:pPr>
            <a:r>
              <a:rPr lang="en-US" altLang="en-US" sz="2400" dirty="0"/>
              <a:t>Example:  freshman: 0; sophomore: 1/3; junior: 2/3; senior 1</a:t>
            </a:r>
          </a:p>
          <a:p>
            <a:pPr lvl="3">
              <a:spcAft>
                <a:spcPts val="600"/>
              </a:spcAft>
            </a:pPr>
            <a:r>
              <a:rPr lang="en-US" altLang="en-US" sz="2400" dirty="0"/>
              <a:t>Then distance:  d(freshman, senior) = 1, d(junior, senior) = 1/3</a:t>
            </a:r>
          </a:p>
          <a:p>
            <a:pPr lvl="1">
              <a:spcAft>
                <a:spcPts val="600"/>
              </a:spcAft>
            </a:pPr>
            <a:r>
              <a:rPr lang="en-US" altLang="en-US" sz="2400" dirty="0"/>
              <a:t>Compute the dissimilarity using methods for interval-scaled variables</a:t>
            </a:r>
          </a:p>
        </p:txBody>
      </p:sp>
      <p:graphicFrame>
        <p:nvGraphicFramePr>
          <p:cNvPr id="7" name="Object 6"/>
          <p:cNvGraphicFramePr>
            <a:graphicFrameLocks noChangeAspect="1"/>
          </p:cNvGraphicFramePr>
          <p:nvPr/>
        </p:nvGraphicFramePr>
        <p:xfrm>
          <a:off x="4217843" y="3655147"/>
          <a:ext cx="1612900" cy="960437"/>
        </p:xfrm>
        <a:graphic>
          <a:graphicData uri="http://schemas.openxmlformats.org/presentationml/2006/ole">
            <mc:AlternateContent xmlns:mc="http://schemas.openxmlformats.org/markup-compatibility/2006">
              <mc:Choice xmlns:v="urn:schemas-microsoft-com:vml" Requires="v">
                <p:oleObj name="Equation" r:id="rId3" imgW="787320" imgH="469800" progId="Equation.DSMT4">
                  <p:embed/>
                </p:oleObj>
              </mc:Choice>
              <mc:Fallback>
                <p:oleObj name="Equation" r:id="rId3" imgW="787320" imgH="469800" progId="Equation.DSMT4">
                  <p:embed/>
                  <p:pic>
                    <p:nvPicPr>
                      <p:cNvPr id="7" name="Object 6"/>
                      <p:cNvPicPr/>
                      <p:nvPr/>
                    </p:nvPicPr>
                    <p:blipFill>
                      <a:blip r:embed="rId4"/>
                      <a:stretch>
                        <a:fillRect/>
                      </a:stretch>
                    </p:blipFill>
                    <p:spPr>
                      <a:xfrm>
                        <a:off x="4217843" y="3655147"/>
                        <a:ext cx="1612900" cy="960437"/>
                      </a:xfrm>
                      <a:prstGeom prst="rect">
                        <a:avLst/>
                      </a:prstGeom>
                    </p:spPr>
                  </p:pic>
                </p:oleObj>
              </mc:Fallback>
            </mc:AlternateContent>
          </a:graphicData>
        </a:graphic>
      </p:graphicFrame>
      <p:graphicFrame>
        <p:nvGraphicFramePr>
          <p:cNvPr id="8" name="Object 7"/>
          <p:cNvGraphicFramePr>
            <a:graphicFrameLocks noChangeAspect="1"/>
          </p:cNvGraphicFramePr>
          <p:nvPr/>
        </p:nvGraphicFramePr>
        <p:xfrm>
          <a:off x="7252853" y="2772930"/>
          <a:ext cx="1841946" cy="551295"/>
        </p:xfrm>
        <a:graphic>
          <a:graphicData uri="http://schemas.openxmlformats.org/presentationml/2006/ole">
            <mc:AlternateContent xmlns:mc="http://schemas.openxmlformats.org/markup-compatibility/2006">
              <mc:Choice xmlns:v="urn:schemas-microsoft-com:vml" Requires="v">
                <p:oleObj name="Equation" r:id="rId5" imgW="914400" imgH="241200" progId="Equation.DSMT4">
                  <p:embed/>
                </p:oleObj>
              </mc:Choice>
              <mc:Fallback>
                <p:oleObj name="Equation" r:id="rId5" imgW="914400" imgH="241200" progId="Equation.DSMT4">
                  <p:embed/>
                  <p:pic>
                    <p:nvPicPr>
                      <p:cNvPr id="8" name="Object 7"/>
                      <p:cNvPicPr/>
                      <p:nvPr/>
                    </p:nvPicPr>
                    <p:blipFill>
                      <a:blip r:embed="rId6"/>
                      <a:stretch>
                        <a:fillRect/>
                      </a:stretch>
                    </p:blipFill>
                    <p:spPr>
                      <a:xfrm>
                        <a:off x="7252853" y="2772930"/>
                        <a:ext cx="1841946" cy="551295"/>
                      </a:xfrm>
                      <a:prstGeom prst="rect">
                        <a:avLst/>
                      </a:prstGeom>
                    </p:spPr>
                  </p:pic>
                </p:oleObj>
              </mc:Fallback>
            </mc:AlternateContent>
          </a:graphicData>
        </a:graphic>
      </p:graphicFrame>
    </p:spTree>
    <p:extLst>
      <p:ext uri="{BB962C8B-B14F-4D97-AF65-F5344CB8AC3E}">
        <p14:creationId xmlns:p14="http://schemas.microsoft.com/office/powerpoint/2010/main" val="190338016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2"/>
          <p:cNvSpPr>
            <a:spLocks noGrp="1" noChangeArrowheads="1"/>
          </p:cNvSpPr>
          <p:nvPr>
            <p:ph type="title"/>
          </p:nvPr>
        </p:nvSpPr>
        <p:spPr>
          <a:xfrm>
            <a:off x="711200" y="228600"/>
            <a:ext cx="10668000" cy="762000"/>
          </a:xfrm>
        </p:spPr>
        <p:txBody>
          <a:bodyPr/>
          <a:lstStyle/>
          <a:p>
            <a:r>
              <a:rPr lang="en-US" altLang="en-US" dirty="0"/>
              <a:t>Attributes of Mixed Type</a:t>
            </a:r>
          </a:p>
        </p:txBody>
      </p:sp>
      <p:sp>
        <p:nvSpPr>
          <p:cNvPr id="4100" name="Rectangle 3"/>
          <p:cNvSpPr>
            <a:spLocks noGrp="1" noChangeArrowheads="1"/>
          </p:cNvSpPr>
          <p:nvPr>
            <p:ph type="body" idx="1"/>
          </p:nvPr>
        </p:nvSpPr>
        <p:spPr>
          <a:xfrm>
            <a:off x="552262" y="1151931"/>
            <a:ext cx="9904490" cy="5583847"/>
          </a:xfrm>
        </p:spPr>
        <p:txBody>
          <a:bodyPr/>
          <a:lstStyle/>
          <a:p>
            <a:pPr>
              <a:spcAft>
                <a:spcPts val="600"/>
              </a:spcAft>
            </a:pPr>
            <a:r>
              <a:rPr lang="en-US" altLang="en-US" sz="2400" dirty="0">
                <a:latin typeface="Calibri" panose="020F0502020204030204" pitchFamily="34" charset="0"/>
              </a:rPr>
              <a:t>A dataset may contain all attribute types</a:t>
            </a:r>
          </a:p>
          <a:p>
            <a:pPr lvl="1">
              <a:spcAft>
                <a:spcPts val="600"/>
              </a:spcAft>
            </a:pPr>
            <a:r>
              <a:rPr lang="en-US" altLang="en-US" sz="2400" dirty="0">
                <a:latin typeface="Calibri" panose="020F0502020204030204" pitchFamily="34" charset="0"/>
              </a:rPr>
              <a:t>Nominal, symmetric binary, asymmetric binary, numeric, and ordinal</a:t>
            </a:r>
          </a:p>
          <a:p>
            <a:pPr>
              <a:spcAft>
                <a:spcPts val="600"/>
              </a:spcAft>
            </a:pPr>
            <a:r>
              <a:rPr lang="en-US" altLang="en-US" sz="2400" dirty="0">
                <a:latin typeface="Calibri" panose="020F0502020204030204" pitchFamily="34" charset="0"/>
              </a:rPr>
              <a:t>One may use a weighted formula to combine their effects:</a:t>
            </a:r>
          </a:p>
          <a:p>
            <a:pPr>
              <a:spcAft>
                <a:spcPts val="600"/>
              </a:spcAft>
            </a:pPr>
            <a:endParaRPr lang="en-US" altLang="en-US" sz="2400" dirty="0">
              <a:latin typeface="Calibri" panose="020F0502020204030204" pitchFamily="34" charset="0"/>
            </a:endParaRPr>
          </a:p>
          <a:p>
            <a:pPr marL="200020" lvl="1" indent="0">
              <a:spcAft>
                <a:spcPts val="600"/>
              </a:spcAft>
              <a:buNone/>
            </a:pPr>
            <a:endParaRPr lang="en-US" altLang="en-US" sz="2400" i="1" dirty="0">
              <a:latin typeface="Calibri" panose="020F0502020204030204" pitchFamily="34" charset="0"/>
            </a:endParaRPr>
          </a:p>
          <a:p>
            <a:pPr lvl="1">
              <a:spcAft>
                <a:spcPts val="600"/>
              </a:spcAft>
            </a:pPr>
            <a:endParaRPr lang="en-US" altLang="en-US" sz="2400" dirty="0">
              <a:latin typeface="Calibri" panose="020F0502020204030204" pitchFamily="34" charset="0"/>
            </a:endParaRPr>
          </a:p>
          <a:p>
            <a:pPr lvl="1">
              <a:spcAft>
                <a:spcPts val="600"/>
              </a:spcAft>
            </a:pPr>
            <a:r>
              <a:rPr lang="en-US" altLang="en-US" sz="2400" dirty="0">
                <a:latin typeface="Calibri" panose="020F0502020204030204" pitchFamily="34" charset="0"/>
              </a:rPr>
              <a:t>If</a:t>
            </a:r>
            <a:r>
              <a:rPr lang="en-US" altLang="en-US" sz="2400" i="1" dirty="0">
                <a:latin typeface="Calibri" panose="020F0502020204030204" pitchFamily="34" charset="0"/>
              </a:rPr>
              <a:t> f</a:t>
            </a:r>
            <a:r>
              <a:rPr lang="en-US" altLang="en-US" sz="2400" dirty="0">
                <a:latin typeface="Calibri" panose="020F0502020204030204" pitchFamily="34" charset="0"/>
              </a:rPr>
              <a:t>  is numeric: Use the normalized distance</a:t>
            </a:r>
          </a:p>
          <a:p>
            <a:pPr lvl="1">
              <a:spcAft>
                <a:spcPts val="600"/>
              </a:spcAft>
            </a:pPr>
            <a:r>
              <a:rPr lang="en-US" altLang="en-US" sz="2400" dirty="0">
                <a:latin typeface="Calibri" panose="020F0502020204030204" pitchFamily="34" charset="0"/>
              </a:rPr>
              <a:t>If</a:t>
            </a:r>
            <a:r>
              <a:rPr lang="en-US" altLang="en-US" sz="2400" i="1" dirty="0">
                <a:latin typeface="Calibri" panose="020F0502020204030204" pitchFamily="34" charset="0"/>
              </a:rPr>
              <a:t> f</a:t>
            </a:r>
            <a:r>
              <a:rPr lang="en-US" altLang="en-US" sz="2400" dirty="0">
                <a:latin typeface="Calibri" panose="020F0502020204030204" pitchFamily="34" charset="0"/>
              </a:rPr>
              <a:t>  is binary or nominal:   </a:t>
            </a:r>
            <a:r>
              <a:rPr lang="en-US" altLang="en-US" sz="2400" dirty="0" err="1">
                <a:latin typeface="Calibri" panose="020F0502020204030204" pitchFamily="34" charset="0"/>
                <a:cs typeface="Tahoma" panose="020B0604030504040204" pitchFamily="34" charset="0"/>
              </a:rPr>
              <a:t>d</a:t>
            </a:r>
            <a:r>
              <a:rPr lang="en-US" altLang="en-US" sz="2400" baseline="-25000" dirty="0" err="1">
                <a:latin typeface="Calibri" panose="020F0502020204030204" pitchFamily="34" charset="0"/>
              </a:rPr>
              <a:t>ij</a:t>
            </a:r>
            <a:r>
              <a:rPr lang="en-US" altLang="en-US" sz="2400" baseline="30000" dirty="0">
                <a:latin typeface="Calibri" panose="020F0502020204030204" pitchFamily="34" charset="0"/>
              </a:rPr>
              <a:t>(f)</a:t>
            </a:r>
            <a:r>
              <a:rPr lang="en-US" altLang="en-US" sz="2400" dirty="0">
                <a:latin typeface="Calibri" panose="020F0502020204030204" pitchFamily="34" charset="0"/>
              </a:rPr>
              <a:t> = 0  if </a:t>
            </a:r>
            <a:r>
              <a:rPr lang="en-US" altLang="en-US" sz="2400" dirty="0" err="1">
                <a:latin typeface="Calibri" panose="020F0502020204030204" pitchFamily="34" charset="0"/>
              </a:rPr>
              <a:t>x</a:t>
            </a:r>
            <a:r>
              <a:rPr lang="en-US" altLang="en-US" sz="2400" baseline="-25000" dirty="0" err="1">
                <a:latin typeface="Calibri" panose="020F0502020204030204" pitchFamily="34" charset="0"/>
              </a:rPr>
              <a:t>if</a:t>
            </a:r>
            <a:r>
              <a:rPr lang="en-US" altLang="en-US" sz="2400" baseline="-25000" dirty="0">
                <a:latin typeface="Calibri" panose="020F0502020204030204" pitchFamily="34" charset="0"/>
              </a:rPr>
              <a:t> </a:t>
            </a:r>
            <a:r>
              <a:rPr lang="en-US" altLang="en-US" sz="2400" dirty="0">
                <a:latin typeface="Calibri" panose="020F0502020204030204" pitchFamily="34" charset="0"/>
              </a:rPr>
              <a:t>= </a:t>
            </a:r>
            <a:r>
              <a:rPr lang="en-US" altLang="en-US" sz="2400" dirty="0" err="1">
                <a:latin typeface="Calibri" panose="020F0502020204030204" pitchFamily="34" charset="0"/>
              </a:rPr>
              <a:t>x</a:t>
            </a:r>
            <a:r>
              <a:rPr lang="en-US" altLang="en-US" sz="2400" baseline="-25000" dirty="0" err="1">
                <a:latin typeface="Calibri" panose="020F0502020204030204" pitchFamily="34" charset="0"/>
              </a:rPr>
              <a:t>jf</a:t>
            </a:r>
            <a:r>
              <a:rPr lang="en-US" altLang="en-US" sz="2400" dirty="0">
                <a:latin typeface="Calibri" panose="020F0502020204030204" pitchFamily="34" charset="0"/>
              </a:rPr>
              <a:t>; or </a:t>
            </a:r>
            <a:r>
              <a:rPr lang="en-US" altLang="en-US" sz="2400" dirty="0" err="1">
                <a:latin typeface="Calibri" panose="020F0502020204030204" pitchFamily="34" charset="0"/>
                <a:cs typeface="Tahoma" panose="020B0604030504040204" pitchFamily="34" charset="0"/>
              </a:rPr>
              <a:t>d</a:t>
            </a:r>
            <a:r>
              <a:rPr lang="en-US" altLang="en-US" sz="2400" baseline="-25000" dirty="0" err="1">
                <a:latin typeface="Calibri" panose="020F0502020204030204" pitchFamily="34" charset="0"/>
              </a:rPr>
              <a:t>ij</a:t>
            </a:r>
            <a:r>
              <a:rPr lang="en-US" altLang="en-US" sz="2400" baseline="30000" dirty="0">
                <a:latin typeface="Calibri" panose="020F0502020204030204" pitchFamily="34" charset="0"/>
              </a:rPr>
              <a:t>(f)</a:t>
            </a:r>
            <a:r>
              <a:rPr lang="en-US" altLang="en-US" sz="2400" dirty="0">
                <a:latin typeface="Calibri" panose="020F0502020204030204" pitchFamily="34" charset="0"/>
              </a:rPr>
              <a:t> = 1 otherwise</a:t>
            </a:r>
          </a:p>
          <a:p>
            <a:pPr lvl="1">
              <a:spcAft>
                <a:spcPts val="600"/>
              </a:spcAft>
            </a:pPr>
            <a:r>
              <a:rPr lang="en-US" altLang="en-US" sz="2400" dirty="0">
                <a:latin typeface="Calibri" panose="020F0502020204030204" pitchFamily="34" charset="0"/>
              </a:rPr>
              <a:t>If</a:t>
            </a:r>
            <a:r>
              <a:rPr lang="en-US" altLang="en-US" sz="2400" i="1" dirty="0">
                <a:latin typeface="Calibri" panose="020F0502020204030204" pitchFamily="34" charset="0"/>
              </a:rPr>
              <a:t> f</a:t>
            </a:r>
            <a:r>
              <a:rPr lang="en-US" altLang="en-US" sz="2400" dirty="0">
                <a:latin typeface="Calibri" panose="020F0502020204030204" pitchFamily="34" charset="0"/>
              </a:rPr>
              <a:t>  is ordinal</a:t>
            </a:r>
          </a:p>
          <a:p>
            <a:pPr lvl="2">
              <a:spcAft>
                <a:spcPts val="600"/>
              </a:spcAft>
            </a:pPr>
            <a:r>
              <a:rPr lang="en-US" altLang="en-US" sz="2400" dirty="0">
                <a:latin typeface="Calibri" panose="020F0502020204030204" pitchFamily="34" charset="0"/>
              </a:rPr>
              <a:t>Compute ranks </a:t>
            </a:r>
            <a:r>
              <a:rPr lang="en-US" altLang="en-US" sz="2400" dirty="0" err="1">
                <a:latin typeface="Calibri" panose="020F0502020204030204" pitchFamily="34" charset="0"/>
              </a:rPr>
              <a:t>z</a:t>
            </a:r>
            <a:r>
              <a:rPr lang="en-US" altLang="en-US" sz="2400" baseline="-25000" dirty="0" err="1">
                <a:latin typeface="Calibri" panose="020F0502020204030204" pitchFamily="34" charset="0"/>
              </a:rPr>
              <a:t>if</a:t>
            </a:r>
            <a:r>
              <a:rPr lang="en-US" altLang="en-US" sz="2400" baseline="-25000" dirty="0">
                <a:latin typeface="Calibri" panose="020F0502020204030204" pitchFamily="34" charset="0"/>
              </a:rPr>
              <a:t> </a:t>
            </a:r>
            <a:r>
              <a:rPr lang="en-US" altLang="en-US" sz="2400" dirty="0">
                <a:latin typeface="Calibri" panose="020F0502020204030204" pitchFamily="34" charset="0"/>
              </a:rPr>
              <a:t> (where                       )</a:t>
            </a:r>
          </a:p>
          <a:p>
            <a:pPr lvl="2">
              <a:spcAft>
                <a:spcPts val="600"/>
              </a:spcAft>
            </a:pPr>
            <a:r>
              <a:rPr lang="en-US" altLang="en-US" sz="2400" dirty="0">
                <a:latin typeface="Calibri" panose="020F0502020204030204" pitchFamily="34" charset="0"/>
              </a:rPr>
              <a:t>Treat </a:t>
            </a:r>
            <a:r>
              <a:rPr lang="en-US" altLang="en-US" sz="2400" dirty="0" err="1">
                <a:latin typeface="Calibri" panose="020F0502020204030204" pitchFamily="34" charset="0"/>
              </a:rPr>
              <a:t>z</a:t>
            </a:r>
            <a:r>
              <a:rPr lang="en-US" altLang="en-US" sz="2400" baseline="-25000" dirty="0" err="1">
                <a:latin typeface="Calibri" panose="020F0502020204030204" pitchFamily="34" charset="0"/>
              </a:rPr>
              <a:t>if</a:t>
            </a:r>
            <a:r>
              <a:rPr lang="en-US" altLang="en-US" sz="2400" dirty="0">
                <a:latin typeface="Calibri" panose="020F0502020204030204" pitchFamily="34" charset="0"/>
              </a:rPr>
              <a:t> as interval-scaled</a:t>
            </a:r>
          </a:p>
        </p:txBody>
      </p:sp>
      <p:graphicFrame>
        <p:nvGraphicFramePr>
          <p:cNvPr id="6" name="Object 5"/>
          <p:cNvGraphicFramePr>
            <a:graphicFrameLocks noChangeAspect="1"/>
          </p:cNvGraphicFramePr>
          <p:nvPr/>
        </p:nvGraphicFramePr>
        <p:xfrm>
          <a:off x="4553894" y="5582819"/>
          <a:ext cx="1612900" cy="960437"/>
        </p:xfrm>
        <a:graphic>
          <a:graphicData uri="http://schemas.openxmlformats.org/presentationml/2006/ole">
            <mc:AlternateContent xmlns:mc="http://schemas.openxmlformats.org/markup-compatibility/2006">
              <mc:Choice xmlns:v="urn:schemas-microsoft-com:vml" Requires="v">
                <p:oleObj name="Equation" r:id="rId3" imgW="787320" imgH="469800" progId="Equation.DSMT4">
                  <p:embed/>
                </p:oleObj>
              </mc:Choice>
              <mc:Fallback>
                <p:oleObj name="Equation" r:id="rId3" imgW="787320" imgH="469800" progId="Equation.DSMT4">
                  <p:embed/>
                  <p:pic>
                    <p:nvPicPr>
                      <p:cNvPr id="6" name="Object 5"/>
                      <p:cNvPicPr/>
                      <p:nvPr/>
                    </p:nvPicPr>
                    <p:blipFill>
                      <a:blip r:embed="rId4"/>
                      <a:stretch>
                        <a:fillRect/>
                      </a:stretch>
                    </p:blipFill>
                    <p:spPr>
                      <a:xfrm>
                        <a:off x="4553894" y="5582819"/>
                        <a:ext cx="1612900" cy="960437"/>
                      </a:xfrm>
                      <a:prstGeom prst="rect">
                        <a:avLst/>
                      </a:prstGeom>
                    </p:spPr>
                  </p:pic>
                </p:oleObj>
              </mc:Fallback>
            </mc:AlternateContent>
          </a:graphicData>
        </a:graphic>
      </p:graphicFrame>
      <p:graphicFrame>
        <p:nvGraphicFramePr>
          <p:cNvPr id="7" name="Object 6"/>
          <p:cNvGraphicFramePr>
            <a:graphicFrameLocks noChangeAspect="1"/>
          </p:cNvGraphicFramePr>
          <p:nvPr/>
        </p:nvGraphicFramePr>
        <p:xfrm>
          <a:off x="4027802" y="2556058"/>
          <a:ext cx="2490693" cy="1741053"/>
        </p:xfrm>
        <a:graphic>
          <a:graphicData uri="http://schemas.openxmlformats.org/presentationml/2006/ole">
            <mc:AlternateContent xmlns:mc="http://schemas.openxmlformats.org/markup-compatibility/2006">
              <mc:Choice xmlns:v="urn:schemas-microsoft-com:vml" Requires="v">
                <p:oleObj name="Equation" r:id="rId5" imgW="1269720" imgH="888840" progId="Equation.DSMT4">
                  <p:embed/>
                </p:oleObj>
              </mc:Choice>
              <mc:Fallback>
                <p:oleObj name="Equation" r:id="rId5" imgW="1269720" imgH="888840" progId="Equation.DSMT4">
                  <p:embed/>
                  <p:pic>
                    <p:nvPicPr>
                      <p:cNvPr id="7" name="Object 6"/>
                      <p:cNvPicPr/>
                      <p:nvPr/>
                    </p:nvPicPr>
                    <p:blipFill>
                      <a:blip r:embed="rId6"/>
                      <a:stretch>
                        <a:fillRect/>
                      </a:stretch>
                    </p:blipFill>
                    <p:spPr>
                      <a:xfrm>
                        <a:off x="4027802" y="2556058"/>
                        <a:ext cx="2490693" cy="1741053"/>
                      </a:xfrm>
                      <a:prstGeom prst="rect">
                        <a:avLst/>
                      </a:prstGeom>
                    </p:spPr>
                  </p:pic>
                </p:oleObj>
              </mc:Fallback>
            </mc:AlternateContent>
          </a:graphicData>
        </a:graphic>
      </p:graphicFrame>
    </p:spTree>
    <p:extLst>
      <p:ext uri="{BB962C8B-B14F-4D97-AF65-F5344CB8AC3E}">
        <p14:creationId xmlns:p14="http://schemas.microsoft.com/office/powerpoint/2010/main" val="36650757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2"/>
          <p:cNvSpPr>
            <a:spLocks noGrp="1" noChangeArrowheads="1"/>
          </p:cNvSpPr>
          <p:nvPr>
            <p:ph type="title"/>
          </p:nvPr>
        </p:nvSpPr>
        <p:spPr>
          <a:xfrm>
            <a:off x="711200" y="228600"/>
            <a:ext cx="10668000" cy="762000"/>
          </a:xfrm>
        </p:spPr>
        <p:txBody>
          <a:bodyPr>
            <a:normAutofit/>
          </a:bodyPr>
          <a:lstStyle/>
          <a:p>
            <a:r>
              <a:rPr lang="en-US" altLang="en-US" sz="4000" dirty="0"/>
              <a:t>Cosine Similarity of Two Vectors</a:t>
            </a:r>
          </a:p>
        </p:txBody>
      </p:sp>
      <p:sp>
        <p:nvSpPr>
          <p:cNvPr id="4100" name="Rectangle 3"/>
          <p:cNvSpPr>
            <a:spLocks noGrp="1" noChangeArrowheads="1"/>
          </p:cNvSpPr>
          <p:nvPr>
            <p:ph type="body" idx="1"/>
          </p:nvPr>
        </p:nvSpPr>
        <p:spPr>
          <a:xfrm>
            <a:off x="558801" y="1149328"/>
            <a:ext cx="11283575" cy="5450312"/>
          </a:xfrm>
        </p:spPr>
        <p:txBody>
          <a:bodyPr/>
          <a:lstStyle/>
          <a:p>
            <a:r>
              <a:rPr lang="en-US" altLang="en-US" sz="2400" dirty="0"/>
              <a:t>A </a:t>
            </a:r>
            <a:r>
              <a:rPr lang="en-US" altLang="en-US" sz="2400" b="1" dirty="0"/>
              <a:t>document</a:t>
            </a:r>
            <a:r>
              <a:rPr lang="en-US" altLang="en-US" sz="2400" dirty="0"/>
              <a:t> can be represented by a bag of terms or a long vector, with each attribute recording the </a:t>
            </a:r>
            <a:r>
              <a:rPr lang="en-US" altLang="en-US" sz="2400" i="1" dirty="0"/>
              <a:t>frequency</a:t>
            </a:r>
            <a:r>
              <a:rPr lang="en-US" altLang="en-US" sz="2400" dirty="0"/>
              <a:t> of a particular term (such as word, keyword, or phrase) in the document</a:t>
            </a:r>
          </a:p>
          <a:p>
            <a:endParaRPr lang="en-US" altLang="en-US" sz="2400" dirty="0"/>
          </a:p>
          <a:p>
            <a:endParaRPr lang="en-US" altLang="en-US" sz="2400" dirty="0"/>
          </a:p>
          <a:p>
            <a:pPr marL="0" indent="0">
              <a:buNone/>
            </a:pPr>
            <a:endParaRPr lang="en-US" altLang="en-US" sz="2400" dirty="0"/>
          </a:p>
          <a:p>
            <a:r>
              <a:rPr lang="en-US" altLang="en-US" sz="2400" dirty="0"/>
              <a:t>Other vector objects: Gene features in micro-arrays </a:t>
            </a:r>
          </a:p>
          <a:p>
            <a:r>
              <a:rPr lang="en-US" altLang="en-US" sz="2400" dirty="0"/>
              <a:t>Applications: Information retrieval, biologic taxonomy, gene feature mapping, etc.</a:t>
            </a:r>
          </a:p>
          <a:p>
            <a:r>
              <a:rPr lang="en-US" altLang="en-US" sz="2400" dirty="0"/>
              <a:t>Cosine measure: </a:t>
            </a:r>
            <a:r>
              <a:rPr lang="en-US" altLang="en-US" sz="2400" dirty="0">
                <a:cs typeface="Times New Roman" panose="02020603050405020304" pitchFamily="18" charset="0"/>
              </a:rPr>
              <a:t>If </a:t>
            </a:r>
            <a:r>
              <a:rPr lang="en-US" altLang="en-US" sz="2400" i="1" dirty="0">
                <a:cs typeface="Times New Roman" panose="02020603050405020304" pitchFamily="18" charset="0"/>
              </a:rPr>
              <a:t>d</a:t>
            </a:r>
            <a:r>
              <a:rPr lang="en-US" altLang="en-US" sz="2400" i="1" baseline="-30000" dirty="0">
                <a:cs typeface="Times New Roman" panose="02020603050405020304" pitchFamily="18" charset="0"/>
              </a:rPr>
              <a:t>1</a:t>
            </a:r>
            <a:r>
              <a:rPr lang="en-US" altLang="en-US" sz="2400" dirty="0">
                <a:cs typeface="Times New Roman" panose="02020603050405020304" pitchFamily="18" charset="0"/>
              </a:rPr>
              <a:t> and </a:t>
            </a:r>
            <a:r>
              <a:rPr lang="en-US" altLang="en-US" sz="2400" i="1" dirty="0">
                <a:cs typeface="Times New Roman" panose="02020603050405020304" pitchFamily="18" charset="0"/>
              </a:rPr>
              <a:t>d</a:t>
            </a:r>
            <a:r>
              <a:rPr lang="en-US" altLang="en-US" sz="2400" i="1" baseline="-30000" dirty="0">
                <a:cs typeface="Times New Roman" panose="02020603050405020304" pitchFamily="18" charset="0"/>
              </a:rPr>
              <a:t>2</a:t>
            </a:r>
            <a:r>
              <a:rPr lang="en-US" altLang="en-US" sz="2400" dirty="0">
                <a:cs typeface="Times New Roman" panose="02020603050405020304" pitchFamily="18" charset="0"/>
              </a:rPr>
              <a:t> are two vectors (e.g., term-frequency vectors), then</a:t>
            </a:r>
          </a:p>
          <a:p>
            <a:pPr algn="just">
              <a:buNone/>
            </a:pPr>
            <a:endParaRPr lang="en-US" altLang="en-US" sz="2400" dirty="0">
              <a:cs typeface="Times New Roman" panose="02020603050405020304" pitchFamily="18" charset="0"/>
            </a:endParaRPr>
          </a:p>
          <a:p>
            <a:pPr lvl="2" algn="just">
              <a:buNone/>
            </a:pPr>
            <a:endParaRPr lang="en-US" altLang="en-US" sz="2400" dirty="0">
              <a:cs typeface="Times New Roman" panose="02020603050405020304" pitchFamily="18" charset="0"/>
            </a:endParaRPr>
          </a:p>
          <a:p>
            <a:pPr lvl="2" algn="just">
              <a:buNone/>
            </a:pPr>
            <a:r>
              <a:rPr lang="en-US" altLang="en-US" sz="2400" dirty="0">
                <a:cs typeface="Times New Roman" panose="02020603050405020304" pitchFamily="18" charset="0"/>
              </a:rPr>
              <a:t>where </a:t>
            </a:r>
            <a:r>
              <a:rPr lang="en-US" altLang="en-US" sz="2400" dirty="0">
                <a:cs typeface="Times New Roman" panose="02020603050405020304" pitchFamily="18" charset="0"/>
                <a:sym typeface="Symbol" panose="05050102010706020507" pitchFamily="18" charset="2"/>
              </a:rPr>
              <a:t></a:t>
            </a:r>
            <a:r>
              <a:rPr lang="en-US" altLang="en-US" sz="2400" dirty="0">
                <a:cs typeface="Times New Roman" panose="02020603050405020304" pitchFamily="18" charset="0"/>
              </a:rPr>
              <a:t> indicates vector dot product, ||</a:t>
            </a:r>
            <a:r>
              <a:rPr lang="en-US" altLang="en-US" sz="2400" i="1" dirty="0">
                <a:cs typeface="Times New Roman" panose="02020603050405020304" pitchFamily="18" charset="0"/>
              </a:rPr>
              <a:t>d</a:t>
            </a:r>
            <a:r>
              <a:rPr lang="en-US" altLang="en-US" sz="2400" dirty="0">
                <a:cs typeface="Times New Roman" panose="02020603050405020304" pitchFamily="18" charset="0"/>
              </a:rPr>
              <a:t>||: the length of vector </a:t>
            </a:r>
            <a:r>
              <a:rPr lang="en-US" altLang="en-US" sz="2400" i="1" dirty="0">
                <a:cs typeface="Times New Roman" panose="02020603050405020304" pitchFamily="18" charset="0"/>
              </a:rPr>
              <a:t>d</a:t>
            </a:r>
          </a:p>
        </p:txBody>
      </p:sp>
      <p:pic>
        <p:nvPicPr>
          <p:cNvPr id="4" name="Picture 4" descr="eqtab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0799" y="2261608"/>
            <a:ext cx="8229600" cy="144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5" name="Object 4"/>
          <p:cNvGraphicFramePr>
            <a:graphicFrameLocks noChangeAspect="1"/>
          </p:cNvGraphicFramePr>
          <p:nvPr/>
        </p:nvGraphicFramePr>
        <p:xfrm>
          <a:off x="3285377" y="4986106"/>
          <a:ext cx="3140075" cy="849312"/>
        </p:xfrm>
        <a:graphic>
          <a:graphicData uri="http://schemas.openxmlformats.org/presentationml/2006/ole">
            <mc:AlternateContent xmlns:mc="http://schemas.openxmlformats.org/markup-compatibility/2006">
              <mc:Choice xmlns:v="urn:schemas-microsoft-com:vml" Requires="v">
                <p:oleObj name="Equation" r:id="rId4" imgW="1600200" imgH="431640" progId="Equation.DSMT4">
                  <p:embed/>
                </p:oleObj>
              </mc:Choice>
              <mc:Fallback>
                <p:oleObj name="Equation" r:id="rId4" imgW="1600200" imgH="431640" progId="Equation.DSMT4">
                  <p:embed/>
                  <p:pic>
                    <p:nvPicPr>
                      <p:cNvPr id="5" name="Object 4"/>
                      <p:cNvPicPr/>
                      <p:nvPr/>
                    </p:nvPicPr>
                    <p:blipFill>
                      <a:blip r:embed="rId5"/>
                      <a:stretch>
                        <a:fillRect/>
                      </a:stretch>
                    </p:blipFill>
                    <p:spPr>
                      <a:xfrm>
                        <a:off x="3285377" y="4986106"/>
                        <a:ext cx="3140075" cy="849312"/>
                      </a:xfrm>
                      <a:prstGeom prst="rect">
                        <a:avLst/>
                      </a:prstGeom>
                    </p:spPr>
                  </p:pic>
                </p:oleObj>
              </mc:Fallback>
            </mc:AlternateContent>
          </a:graphicData>
        </a:graphic>
      </p:graphicFrame>
    </p:spTree>
    <p:extLst>
      <p:ext uri="{BB962C8B-B14F-4D97-AF65-F5344CB8AC3E}">
        <p14:creationId xmlns:p14="http://schemas.microsoft.com/office/powerpoint/2010/main" val="410352826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2"/>
          <p:cNvSpPr>
            <a:spLocks noGrp="1" noChangeArrowheads="1"/>
          </p:cNvSpPr>
          <p:nvPr>
            <p:ph type="title"/>
          </p:nvPr>
        </p:nvSpPr>
        <p:spPr>
          <a:xfrm>
            <a:off x="711200" y="228600"/>
            <a:ext cx="10668000" cy="762000"/>
          </a:xfrm>
        </p:spPr>
        <p:txBody>
          <a:bodyPr>
            <a:normAutofit/>
          </a:bodyPr>
          <a:lstStyle/>
          <a:p>
            <a:r>
              <a:rPr lang="en-US" altLang="en-US" sz="4000" dirty="0"/>
              <a:t>Example: Calculating Cosine Similarity</a:t>
            </a:r>
          </a:p>
        </p:txBody>
      </p:sp>
      <p:sp>
        <p:nvSpPr>
          <p:cNvPr id="4100" name="Rectangle 3"/>
          <p:cNvSpPr>
            <a:spLocks noGrp="1" noChangeArrowheads="1"/>
          </p:cNvSpPr>
          <p:nvPr>
            <p:ph type="body" idx="1"/>
          </p:nvPr>
        </p:nvSpPr>
        <p:spPr>
          <a:xfrm>
            <a:off x="552261" y="1170038"/>
            <a:ext cx="11397691" cy="5450312"/>
          </a:xfrm>
        </p:spPr>
        <p:txBody>
          <a:bodyPr/>
          <a:lstStyle/>
          <a:p>
            <a:pPr>
              <a:spcBef>
                <a:spcPts val="1200"/>
              </a:spcBef>
            </a:pPr>
            <a:r>
              <a:rPr lang="en-US" altLang="en-US" sz="2400" dirty="0"/>
              <a:t>Calculating Cosine Similarity:</a:t>
            </a:r>
          </a:p>
          <a:p>
            <a:pPr lvl="1">
              <a:spcBef>
                <a:spcPts val="1200"/>
              </a:spcBef>
            </a:pPr>
            <a:endParaRPr lang="en-US" altLang="en-US" sz="2400" dirty="0">
              <a:cs typeface="Times New Roman" panose="02020603050405020304" pitchFamily="18" charset="0"/>
            </a:endParaRPr>
          </a:p>
          <a:p>
            <a:pPr marL="384165" lvl="2" indent="0" algn="just">
              <a:buNone/>
            </a:pPr>
            <a:r>
              <a:rPr lang="en-US" altLang="en-US" sz="2400" dirty="0">
                <a:cs typeface="Times New Roman" panose="02020603050405020304" pitchFamily="18" charset="0"/>
              </a:rPr>
              <a:t>   where </a:t>
            </a:r>
            <a:r>
              <a:rPr lang="en-US" altLang="en-US" sz="2400" dirty="0">
                <a:cs typeface="Times New Roman" panose="02020603050405020304" pitchFamily="18" charset="0"/>
                <a:sym typeface="Symbol" panose="05050102010706020507" pitchFamily="18" charset="2"/>
              </a:rPr>
              <a:t></a:t>
            </a:r>
            <a:r>
              <a:rPr lang="en-US" altLang="en-US" sz="2400" dirty="0">
                <a:cs typeface="Times New Roman" panose="02020603050405020304" pitchFamily="18" charset="0"/>
              </a:rPr>
              <a:t> indicates vector dot product, ||</a:t>
            </a:r>
            <a:r>
              <a:rPr lang="en-US" altLang="en-US" sz="2400" i="1" dirty="0">
                <a:cs typeface="Times New Roman" panose="02020603050405020304" pitchFamily="18" charset="0"/>
              </a:rPr>
              <a:t>d</a:t>
            </a:r>
            <a:r>
              <a:rPr lang="en-US" altLang="en-US" sz="2400" dirty="0">
                <a:cs typeface="Times New Roman" panose="02020603050405020304" pitchFamily="18" charset="0"/>
              </a:rPr>
              <a:t>||: the length of vector </a:t>
            </a:r>
            <a:r>
              <a:rPr lang="en-US" altLang="en-US" sz="2400" i="1" dirty="0">
                <a:cs typeface="Times New Roman" panose="02020603050405020304" pitchFamily="18" charset="0"/>
              </a:rPr>
              <a:t>d</a:t>
            </a:r>
          </a:p>
          <a:p>
            <a:pPr algn="just"/>
            <a:r>
              <a:rPr lang="en-US" altLang="en-US" sz="2400" dirty="0">
                <a:cs typeface="Times New Roman" panose="02020603050405020304" pitchFamily="18" charset="0"/>
              </a:rPr>
              <a:t>Ex: Find the </a:t>
            </a:r>
            <a:r>
              <a:rPr lang="en-US" altLang="en-US" sz="2400" b="1" dirty="0">
                <a:cs typeface="Times New Roman" panose="02020603050405020304" pitchFamily="18" charset="0"/>
              </a:rPr>
              <a:t>similarity</a:t>
            </a:r>
            <a:r>
              <a:rPr lang="en-US" altLang="en-US" sz="2400" dirty="0">
                <a:cs typeface="Times New Roman" panose="02020603050405020304" pitchFamily="18" charset="0"/>
              </a:rPr>
              <a:t> between documents 1 and 2.</a:t>
            </a:r>
          </a:p>
          <a:p>
            <a:pPr lvl="4" algn="just">
              <a:buNone/>
            </a:pPr>
            <a:r>
              <a:rPr lang="en-US" altLang="en-US" sz="2400" i="1" dirty="0">
                <a:cs typeface="Times New Roman" panose="02020603050405020304" pitchFamily="18" charset="0"/>
              </a:rPr>
              <a:t>d</a:t>
            </a:r>
            <a:r>
              <a:rPr lang="en-US" altLang="en-US" sz="2400" i="1" baseline="-30000" dirty="0">
                <a:cs typeface="Times New Roman" panose="02020603050405020304" pitchFamily="18" charset="0"/>
              </a:rPr>
              <a:t>1</a:t>
            </a:r>
            <a:r>
              <a:rPr lang="en-US" altLang="en-US" sz="2400" i="1" dirty="0">
                <a:cs typeface="Times New Roman" panose="02020603050405020304" pitchFamily="18" charset="0"/>
              </a:rPr>
              <a:t> </a:t>
            </a:r>
            <a:r>
              <a:rPr lang="en-US" altLang="en-US" sz="2400" b="1" dirty="0">
                <a:cs typeface="Times New Roman" panose="02020603050405020304" pitchFamily="18" charset="0"/>
              </a:rPr>
              <a:t>=  </a:t>
            </a:r>
            <a:r>
              <a:rPr lang="en-US" altLang="en-US" sz="2400" dirty="0">
                <a:cs typeface="Times New Roman" panose="02020603050405020304" pitchFamily="18" charset="0"/>
              </a:rPr>
              <a:t>(5, 0, 3, 0, 2, 0, 0, 2, 0, 0)          </a:t>
            </a:r>
            <a:r>
              <a:rPr lang="en-US" altLang="en-US" sz="2400" i="1" dirty="0">
                <a:cs typeface="Times New Roman" panose="02020603050405020304" pitchFamily="18" charset="0"/>
              </a:rPr>
              <a:t>d</a:t>
            </a:r>
            <a:r>
              <a:rPr lang="en-US" altLang="en-US" sz="2400" i="1" baseline="-30000" dirty="0">
                <a:cs typeface="Times New Roman" panose="02020603050405020304" pitchFamily="18" charset="0"/>
              </a:rPr>
              <a:t>2</a:t>
            </a:r>
            <a:r>
              <a:rPr lang="en-US" altLang="en-US" sz="2400" b="1" dirty="0">
                <a:cs typeface="Times New Roman" panose="02020603050405020304" pitchFamily="18" charset="0"/>
              </a:rPr>
              <a:t> =  </a:t>
            </a:r>
            <a:r>
              <a:rPr lang="en-US" altLang="en-US" sz="2400" dirty="0">
                <a:cs typeface="Times New Roman" panose="02020603050405020304" pitchFamily="18" charset="0"/>
              </a:rPr>
              <a:t>(3, 0, 2, 0, 1, 1, 0, 1, 0, 1)</a:t>
            </a:r>
          </a:p>
          <a:p>
            <a:pPr lvl="1" algn="just"/>
            <a:r>
              <a:rPr lang="en-US" altLang="en-US" sz="2400" dirty="0">
                <a:cs typeface="Times New Roman" panose="02020603050405020304" pitchFamily="18" charset="0"/>
              </a:rPr>
              <a:t>First, calculate vector dot product</a:t>
            </a:r>
          </a:p>
          <a:p>
            <a:pPr lvl="4" algn="just">
              <a:buNone/>
            </a:pPr>
            <a:r>
              <a:rPr lang="en-US" altLang="en-US" sz="2400" i="1" dirty="0">
                <a:cs typeface="Times New Roman" panose="02020603050405020304" pitchFamily="18" charset="0"/>
              </a:rPr>
              <a:t>d</a:t>
            </a:r>
            <a:r>
              <a:rPr lang="en-US" altLang="en-US" sz="2400" i="1" baseline="-30000" dirty="0">
                <a:cs typeface="Times New Roman" panose="02020603050405020304" pitchFamily="18" charset="0"/>
              </a:rPr>
              <a:t>1</a:t>
            </a:r>
            <a:r>
              <a:rPr lang="en-US" altLang="en-US" sz="2400" dirty="0">
                <a:cs typeface="Times New Roman" panose="02020603050405020304" pitchFamily="18" charset="0"/>
                <a:sym typeface="Symbol" panose="05050102010706020507" pitchFamily="18" charset="2"/>
              </a:rPr>
              <a:t></a:t>
            </a:r>
            <a:r>
              <a:rPr lang="en-US" altLang="en-US" sz="2400" i="1" dirty="0">
                <a:cs typeface="Times New Roman" panose="02020603050405020304" pitchFamily="18" charset="0"/>
              </a:rPr>
              <a:t>d</a:t>
            </a:r>
            <a:r>
              <a:rPr lang="en-US" altLang="en-US" sz="2400" i="1" baseline="-30000" dirty="0">
                <a:cs typeface="Times New Roman" panose="02020603050405020304" pitchFamily="18" charset="0"/>
              </a:rPr>
              <a:t>2 </a:t>
            </a:r>
            <a:r>
              <a:rPr lang="en-US" altLang="en-US" sz="2400" dirty="0">
                <a:cs typeface="Times New Roman" panose="02020603050405020304" pitchFamily="18" charset="0"/>
              </a:rPr>
              <a:t>= 5 X 3 + 0 X 0 + 3 X 2 + 0 X 0 + 2 X 1 + 0 X 1 + 0 X 1 + 2 X 1 + 0 X 0 + 0 X 1 = 25</a:t>
            </a:r>
          </a:p>
          <a:p>
            <a:pPr lvl="1" algn="just"/>
            <a:r>
              <a:rPr lang="en-US" altLang="en-US" sz="2400" dirty="0">
                <a:cs typeface="Times New Roman" panose="02020603050405020304" pitchFamily="18" charset="0"/>
              </a:rPr>
              <a:t>Then, calculate ||</a:t>
            </a:r>
            <a:r>
              <a:rPr lang="en-US" altLang="en-US" sz="2400" i="1" dirty="0">
                <a:cs typeface="Times New Roman" panose="02020603050405020304" pitchFamily="18" charset="0"/>
              </a:rPr>
              <a:t>d</a:t>
            </a:r>
            <a:r>
              <a:rPr lang="en-US" altLang="en-US" sz="2400" i="1" baseline="-30000" dirty="0">
                <a:cs typeface="Times New Roman" panose="02020603050405020304" pitchFamily="18" charset="0"/>
              </a:rPr>
              <a:t>1</a:t>
            </a:r>
            <a:r>
              <a:rPr lang="en-US" altLang="en-US" sz="2400" dirty="0">
                <a:cs typeface="Times New Roman" panose="02020603050405020304" pitchFamily="18" charset="0"/>
              </a:rPr>
              <a:t>|| and ||</a:t>
            </a:r>
            <a:r>
              <a:rPr lang="en-US" altLang="en-US" sz="2400" i="1" dirty="0">
                <a:cs typeface="Times New Roman" panose="02020603050405020304" pitchFamily="18" charset="0"/>
              </a:rPr>
              <a:t>d</a:t>
            </a:r>
            <a:r>
              <a:rPr lang="en-US" altLang="en-US" sz="2400" i="1" baseline="-30000" dirty="0">
                <a:cs typeface="Times New Roman" panose="02020603050405020304" pitchFamily="18" charset="0"/>
              </a:rPr>
              <a:t>2</a:t>
            </a:r>
            <a:r>
              <a:rPr lang="en-US" altLang="en-US" sz="2400" dirty="0">
                <a:cs typeface="Times New Roman" panose="02020603050405020304" pitchFamily="18" charset="0"/>
              </a:rPr>
              <a:t>|| </a:t>
            </a:r>
          </a:p>
          <a:p>
            <a:pPr lvl="3" algn="just">
              <a:buNone/>
            </a:pPr>
            <a:endParaRPr lang="en-US" altLang="en-US" sz="2400" dirty="0">
              <a:cs typeface="Times New Roman" panose="02020603050405020304" pitchFamily="18" charset="0"/>
            </a:endParaRPr>
          </a:p>
          <a:p>
            <a:pPr lvl="1" algn="just"/>
            <a:endParaRPr lang="en-US" altLang="en-US" sz="2400" dirty="0">
              <a:cs typeface="Times New Roman" panose="02020603050405020304" pitchFamily="18" charset="0"/>
            </a:endParaRPr>
          </a:p>
          <a:p>
            <a:pPr lvl="1" algn="just"/>
            <a:endParaRPr lang="en-US" altLang="en-US" sz="2400" dirty="0">
              <a:cs typeface="Times New Roman" panose="02020603050405020304" pitchFamily="18" charset="0"/>
            </a:endParaRPr>
          </a:p>
          <a:p>
            <a:pPr lvl="1" algn="just"/>
            <a:r>
              <a:rPr lang="en-US" altLang="en-US" sz="2400" dirty="0">
                <a:cs typeface="Times New Roman" panose="02020603050405020304" pitchFamily="18" charset="0"/>
              </a:rPr>
              <a:t>Calculate cosine similarity:  cos(</a:t>
            </a:r>
            <a:r>
              <a:rPr lang="en-US" altLang="en-US" sz="2400" i="1" dirty="0">
                <a:cs typeface="Times New Roman" panose="02020603050405020304" pitchFamily="18" charset="0"/>
              </a:rPr>
              <a:t>d</a:t>
            </a:r>
            <a:r>
              <a:rPr lang="en-US" altLang="en-US" sz="2400" i="1" baseline="-30000" dirty="0">
                <a:cs typeface="Times New Roman" panose="02020603050405020304" pitchFamily="18" charset="0"/>
              </a:rPr>
              <a:t>1</a:t>
            </a:r>
            <a:r>
              <a:rPr lang="en-US" altLang="en-US" sz="2400" i="1" dirty="0">
                <a:cs typeface="Times New Roman" panose="02020603050405020304" pitchFamily="18" charset="0"/>
              </a:rPr>
              <a:t>, d</a:t>
            </a:r>
            <a:r>
              <a:rPr lang="en-US" altLang="en-US" sz="2400" i="1" baseline="-30000" dirty="0">
                <a:cs typeface="Times New Roman" panose="02020603050405020304" pitchFamily="18" charset="0"/>
              </a:rPr>
              <a:t>2</a:t>
            </a:r>
            <a:r>
              <a:rPr lang="en-US" altLang="en-US" sz="2400" dirty="0">
                <a:cs typeface="Times New Roman" panose="02020603050405020304" pitchFamily="18" charset="0"/>
              </a:rPr>
              <a:t> ) = 25/ (6.481 X 4.12) = 0.94</a:t>
            </a:r>
          </a:p>
        </p:txBody>
      </p:sp>
      <p:graphicFrame>
        <p:nvGraphicFramePr>
          <p:cNvPr id="4" name="Object 3"/>
          <p:cNvGraphicFramePr>
            <a:graphicFrameLocks noChangeAspect="1"/>
          </p:cNvGraphicFramePr>
          <p:nvPr/>
        </p:nvGraphicFramePr>
        <p:xfrm>
          <a:off x="1288585" y="4976646"/>
          <a:ext cx="9663113" cy="498475"/>
        </p:xfrm>
        <a:graphic>
          <a:graphicData uri="http://schemas.openxmlformats.org/presentationml/2006/ole">
            <mc:AlternateContent xmlns:mc="http://schemas.openxmlformats.org/markup-compatibility/2006">
              <mc:Choice xmlns:v="urn:schemas-microsoft-com:vml" Requires="v">
                <p:oleObj name="Equation" r:id="rId3" imgW="4927320" imgH="253800" progId="Equation.DSMT4">
                  <p:embed/>
                </p:oleObj>
              </mc:Choice>
              <mc:Fallback>
                <p:oleObj name="Equation" r:id="rId3" imgW="4927320" imgH="253800" progId="Equation.DSMT4">
                  <p:embed/>
                  <p:pic>
                    <p:nvPicPr>
                      <p:cNvPr id="4" name="Object 3"/>
                      <p:cNvPicPr/>
                      <p:nvPr/>
                    </p:nvPicPr>
                    <p:blipFill>
                      <a:blip r:embed="rId4"/>
                      <a:stretch>
                        <a:fillRect/>
                      </a:stretch>
                    </p:blipFill>
                    <p:spPr>
                      <a:xfrm>
                        <a:off x="1288585" y="4976646"/>
                        <a:ext cx="9663113" cy="498475"/>
                      </a:xfrm>
                      <a:prstGeom prst="rect">
                        <a:avLst/>
                      </a:prstGeom>
                    </p:spPr>
                  </p:pic>
                </p:oleObj>
              </mc:Fallback>
            </mc:AlternateContent>
          </a:graphicData>
        </a:graphic>
      </p:graphicFrame>
      <p:graphicFrame>
        <p:nvGraphicFramePr>
          <p:cNvPr id="5" name="Object 4"/>
          <p:cNvGraphicFramePr>
            <a:graphicFrameLocks noChangeAspect="1"/>
          </p:cNvGraphicFramePr>
          <p:nvPr/>
        </p:nvGraphicFramePr>
        <p:xfrm>
          <a:off x="1288585" y="5532331"/>
          <a:ext cx="9506909" cy="498475"/>
        </p:xfrm>
        <a:graphic>
          <a:graphicData uri="http://schemas.openxmlformats.org/presentationml/2006/ole">
            <mc:AlternateContent xmlns:mc="http://schemas.openxmlformats.org/markup-compatibility/2006">
              <mc:Choice xmlns:v="urn:schemas-microsoft-com:vml" Requires="v">
                <p:oleObj name="Equation" r:id="rId5" imgW="4673520" imgH="253800" progId="Equation.DSMT4">
                  <p:embed/>
                </p:oleObj>
              </mc:Choice>
              <mc:Fallback>
                <p:oleObj name="Equation" r:id="rId5" imgW="4673520" imgH="253800" progId="Equation.DSMT4">
                  <p:embed/>
                  <p:pic>
                    <p:nvPicPr>
                      <p:cNvPr id="5" name="Object 4"/>
                      <p:cNvPicPr/>
                      <p:nvPr/>
                    </p:nvPicPr>
                    <p:blipFill>
                      <a:blip r:embed="rId6"/>
                      <a:stretch>
                        <a:fillRect/>
                      </a:stretch>
                    </p:blipFill>
                    <p:spPr>
                      <a:xfrm>
                        <a:off x="1288585" y="5532331"/>
                        <a:ext cx="9506909" cy="498475"/>
                      </a:xfrm>
                      <a:prstGeom prst="rect">
                        <a:avLst/>
                      </a:prstGeom>
                    </p:spPr>
                  </p:pic>
                </p:oleObj>
              </mc:Fallback>
            </mc:AlternateContent>
          </a:graphicData>
        </a:graphic>
      </p:graphicFrame>
      <p:graphicFrame>
        <p:nvGraphicFramePr>
          <p:cNvPr id="7" name="Object 6"/>
          <p:cNvGraphicFramePr>
            <a:graphicFrameLocks noChangeAspect="1"/>
          </p:cNvGraphicFramePr>
          <p:nvPr/>
        </p:nvGraphicFramePr>
        <p:xfrm>
          <a:off x="2980066" y="1305379"/>
          <a:ext cx="3140075" cy="849312"/>
        </p:xfrm>
        <a:graphic>
          <a:graphicData uri="http://schemas.openxmlformats.org/presentationml/2006/ole">
            <mc:AlternateContent xmlns:mc="http://schemas.openxmlformats.org/markup-compatibility/2006">
              <mc:Choice xmlns:v="urn:schemas-microsoft-com:vml" Requires="v">
                <p:oleObj name="Equation" r:id="rId7" imgW="1600200" imgH="431640" progId="Equation.DSMT4">
                  <p:embed/>
                </p:oleObj>
              </mc:Choice>
              <mc:Fallback>
                <p:oleObj name="Equation" r:id="rId7" imgW="1600200" imgH="431640" progId="Equation.DSMT4">
                  <p:embed/>
                  <p:pic>
                    <p:nvPicPr>
                      <p:cNvPr id="7" name="Object 6"/>
                      <p:cNvPicPr/>
                      <p:nvPr/>
                    </p:nvPicPr>
                    <p:blipFill>
                      <a:blip r:embed="rId8"/>
                      <a:stretch>
                        <a:fillRect/>
                      </a:stretch>
                    </p:blipFill>
                    <p:spPr>
                      <a:xfrm>
                        <a:off x="2980066" y="1305379"/>
                        <a:ext cx="3140075" cy="849312"/>
                      </a:xfrm>
                      <a:prstGeom prst="rect">
                        <a:avLst/>
                      </a:prstGeom>
                    </p:spPr>
                  </p:pic>
                </p:oleObj>
              </mc:Fallback>
            </mc:AlternateContent>
          </a:graphicData>
        </a:graphic>
      </p:graphicFrame>
      <p:pic>
        <p:nvPicPr>
          <p:cNvPr id="8" name="Picture 2" descr="http://cs.carleton.edu/cs_comps/0910/netflixprize/final_results/knn/img/knn/cos.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028330" y="838993"/>
            <a:ext cx="5056094" cy="1315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549303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5" name="Rectangle 2"/>
          <p:cNvSpPr>
            <a:spLocks noGrp="1" noChangeArrowheads="1"/>
          </p:cNvSpPr>
          <p:nvPr>
            <p:ph type="title"/>
          </p:nvPr>
        </p:nvSpPr>
        <p:spPr>
          <a:xfrm>
            <a:off x="2590800" y="404814"/>
            <a:ext cx="7010400" cy="528637"/>
          </a:xfrm>
          <a:noFill/>
        </p:spPr>
        <p:txBody>
          <a:bodyPr vert="horz" lIns="92075" tIns="46038" rIns="92075" bIns="46038" rtlCol="0" anchor="ctr">
            <a:noAutofit/>
          </a:bodyPr>
          <a:lstStyle/>
          <a:p>
            <a:pPr eaLnBrk="1" hangingPunct="1"/>
            <a:r>
              <a:rPr lang="en-US" altLang="en-US" b="1" dirty="0"/>
              <a:t>Summary</a:t>
            </a:r>
          </a:p>
        </p:txBody>
      </p:sp>
      <p:sp>
        <p:nvSpPr>
          <p:cNvPr id="44036" name="Rectangle 3"/>
          <p:cNvSpPr>
            <a:spLocks noGrp="1" noChangeArrowheads="1"/>
          </p:cNvSpPr>
          <p:nvPr>
            <p:ph type="body" idx="1"/>
          </p:nvPr>
        </p:nvSpPr>
        <p:spPr>
          <a:xfrm>
            <a:off x="598394" y="1196789"/>
            <a:ext cx="10995212" cy="5593310"/>
          </a:xfrm>
          <a:noFill/>
        </p:spPr>
        <p:txBody>
          <a:bodyPr vert="horz" lIns="92075" tIns="46038" rIns="92075" bIns="46038" rtlCol="0">
            <a:noAutofit/>
          </a:bodyPr>
          <a:lstStyle/>
          <a:p>
            <a:pPr eaLnBrk="1" hangingPunct="1">
              <a:spcAft>
                <a:spcPts val="600"/>
              </a:spcAft>
            </a:pPr>
            <a:r>
              <a:rPr lang="en-US" altLang="en-US" sz="2200" dirty="0"/>
              <a:t>Data types and attribute types</a:t>
            </a:r>
          </a:p>
          <a:p>
            <a:pPr lvl="1">
              <a:spcAft>
                <a:spcPts val="600"/>
              </a:spcAft>
            </a:pPr>
            <a:r>
              <a:rPr lang="en-US" altLang="en-US" sz="2200" dirty="0"/>
              <a:t>Nominal, binary, ordinal, numerical, discrete vs. continuous attributes</a:t>
            </a:r>
          </a:p>
          <a:p>
            <a:pPr>
              <a:spcAft>
                <a:spcPts val="600"/>
              </a:spcAft>
            </a:pPr>
            <a:r>
              <a:rPr lang="en-US" altLang="en-US" sz="2200" dirty="0"/>
              <a:t>Statistics of data</a:t>
            </a:r>
          </a:p>
          <a:p>
            <a:pPr lvl="1">
              <a:spcAft>
                <a:spcPts val="600"/>
              </a:spcAft>
            </a:pPr>
            <a:r>
              <a:rPr lang="en-US" altLang="en-US" sz="2200" dirty="0"/>
              <a:t>Central tendency, dispersion</a:t>
            </a:r>
          </a:p>
          <a:p>
            <a:pPr>
              <a:spcAft>
                <a:spcPts val="600"/>
              </a:spcAft>
            </a:pPr>
            <a:r>
              <a:rPr lang="en-US" altLang="en-US" sz="2200" dirty="0"/>
              <a:t>Measure data similarity and correlation</a:t>
            </a:r>
          </a:p>
          <a:p>
            <a:pPr lvl="1">
              <a:spcAft>
                <a:spcPts val="600"/>
              </a:spcAft>
            </a:pPr>
            <a:r>
              <a:rPr lang="en-US" altLang="en-US" sz="2200" dirty="0"/>
              <a:t>Proximity measures for nominal, binary, numerical, ordinal types</a:t>
            </a:r>
          </a:p>
          <a:p>
            <a:pPr lvl="1">
              <a:spcAft>
                <a:spcPts val="600"/>
              </a:spcAft>
            </a:pPr>
            <a:r>
              <a:rPr lang="en-US" altLang="en-US" sz="2200" dirty="0"/>
              <a:t>Cosine similarity</a:t>
            </a:r>
          </a:p>
          <a:p>
            <a:pPr>
              <a:spcAft>
                <a:spcPts val="600"/>
              </a:spcAft>
            </a:pPr>
            <a:endParaRPr lang="en-US" altLang="en-US" sz="2400" dirty="0"/>
          </a:p>
          <a:p>
            <a:pPr>
              <a:spcAft>
                <a:spcPts val="600"/>
              </a:spcAft>
            </a:pPr>
            <a:endParaRPr lang="en-US" altLang="en-US" sz="2400" dirty="0"/>
          </a:p>
        </p:txBody>
      </p:sp>
    </p:spTree>
    <p:extLst>
      <p:ext uri="{BB962C8B-B14F-4D97-AF65-F5344CB8AC3E}">
        <p14:creationId xmlns:p14="http://schemas.microsoft.com/office/powerpoint/2010/main" val="18174381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Rectangle 2"/>
          <p:cNvSpPr>
            <a:spLocks noGrp="1" noChangeArrowheads="1"/>
          </p:cNvSpPr>
          <p:nvPr>
            <p:ph type="title"/>
          </p:nvPr>
        </p:nvSpPr>
        <p:spPr>
          <a:xfrm>
            <a:off x="-254670" y="232610"/>
            <a:ext cx="12777537" cy="685800"/>
          </a:xfrm>
          <a:noFill/>
        </p:spPr>
        <p:txBody>
          <a:bodyPr vert="horz" lIns="92075" tIns="46038" rIns="92075" bIns="46038" rtlCol="0" anchor="ctr">
            <a:normAutofit/>
          </a:bodyPr>
          <a:lstStyle/>
          <a:p>
            <a:r>
              <a:rPr lang="en-US" altLang="en-US" sz="3600" dirty="0"/>
              <a:t>Types of Data Sets: (4) </a:t>
            </a:r>
            <a:r>
              <a:rPr lang="en-US" altLang="en-US" sz="3600" dirty="0">
                <a:cs typeface="Times New Roman" panose="02020603050405020304" pitchFamily="18" charset="0"/>
              </a:rPr>
              <a:t>Spatial, image and multimedia Data</a:t>
            </a:r>
            <a:endParaRPr lang="en-US" altLang="en-US" sz="3600" dirty="0"/>
          </a:p>
        </p:txBody>
      </p:sp>
      <p:sp>
        <p:nvSpPr>
          <p:cNvPr id="17412" name="Rectangle 3"/>
          <p:cNvSpPr>
            <a:spLocks noGrp="1" noChangeArrowheads="1"/>
          </p:cNvSpPr>
          <p:nvPr>
            <p:ph type="body" idx="1"/>
          </p:nvPr>
        </p:nvSpPr>
        <p:spPr>
          <a:xfrm>
            <a:off x="656664" y="1204996"/>
            <a:ext cx="3530325" cy="3696527"/>
          </a:xfrm>
          <a:noFill/>
        </p:spPr>
        <p:txBody>
          <a:bodyPr vert="horz" lIns="92075" tIns="46038" rIns="92075" bIns="46038" rtlCol="0">
            <a:noAutofit/>
          </a:bodyPr>
          <a:lstStyle/>
          <a:p>
            <a:pPr marL="523881" indent="-342900">
              <a:lnSpc>
                <a:spcPct val="200000"/>
              </a:lnSpc>
              <a:spcBef>
                <a:spcPts val="0"/>
              </a:spcBef>
            </a:pPr>
            <a:r>
              <a:rPr lang="en-US" altLang="en-US" sz="2400" dirty="0">
                <a:cs typeface="Times New Roman" panose="02020603050405020304" pitchFamily="18" charset="0"/>
              </a:rPr>
              <a:t>Spatial data: maps</a:t>
            </a:r>
          </a:p>
          <a:p>
            <a:pPr marL="523881" indent="-342900">
              <a:lnSpc>
                <a:spcPct val="200000"/>
              </a:lnSpc>
              <a:spcBef>
                <a:spcPts val="0"/>
              </a:spcBef>
            </a:pPr>
            <a:endParaRPr lang="en-US" altLang="en-US" sz="2400" dirty="0">
              <a:cs typeface="Times New Roman" panose="02020603050405020304" pitchFamily="18" charset="0"/>
            </a:endParaRPr>
          </a:p>
          <a:p>
            <a:pPr marL="523881" indent="-342900">
              <a:lnSpc>
                <a:spcPct val="200000"/>
              </a:lnSpc>
              <a:spcBef>
                <a:spcPts val="0"/>
              </a:spcBef>
            </a:pPr>
            <a:endParaRPr lang="en-US" altLang="en-US" sz="2400" dirty="0">
              <a:cs typeface="Times New Roman" panose="02020603050405020304" pitchFamily="18" charset="0"/>
            </a:endParaRPr>
          </a:p>
          <a:p>
            <a:pPr marL="523881" indent="-342900">
              <a:lnSpc>
                <a:spcPct val="200000"/>
              </a:lnSpc>
              <a:spcBef>
                <a:spcPts val="0"/>
              </a:spcBef>
            </a:pPr>
            <a:endParaRPr lang="en-US" altLang="en-US" sz="2400" dirty="0">
              <a:cs typeface="Times New Roman" panose="02020603050405020304" pitchFamily="18" charset="0"/>
            </a:endParaRPr>
          </a:p>
          <a:p>
            <a:pPr marL="523881" indent="-342900">
              <a:lnSpc>
                <a:spcPct val="200000"/>
              </a:lnSpc>
              <a:spcBef>
                <a:spcPts val="0"/>
              </a:spcBef>
            </a:pPr>
            <a:endParaRPr lang="en-US" altLang="en-US" sz="2400" dirty="0">
              <a:cs typeface="Times New Roman" panose="02020603050405020304" pitchFamily="18" charset="0"/>
            </a:endParaRPr>
          </a:p>
          <a:p>
            <a:pPr marL="523881" indent="-342900">
              <a:lnSpc>
                <a:spcPct val="200000"/>
              </a:lnSpc>
              <a:spcBef>
                <a:spcPts val="0"/>
              </a:spcBef>
            </a:pPr>
            <a:r>
              <a:rPr lang="en-US" altLang="en-US" sz="2400" dirty="0">
                <a:cs typeface="Times New Roman" panose="02020603050405020304" pitchFamily="18" charset="0"/>
              </a:rPr>
              <a:t>Image data: </a:t>
            </a:r>
          </a:p>
          <a:p>
            <a:pPr marL="523881" indent="-342900">
              <a:lnSpc>
                <a:spcPct val="200000"/>
              </a:lnSpc>
              <a:spcBef>
                <a:spcPts val="0"/>
              </a:spcBef>
            </a:pPr>
            <a:r>
              <a:rPr lang="en-US" altLang="en-US" sz="2400" dirty="0">
                <a:cs typeface="Times New Roman" panose="02020603050405020304" pitchFamily="18" charset="0"/>
              </a:rPr>
              <a:t>Video data:</a:t>
            </a:r>
          </a:p>
        </p:txBody>
      </p:sp>
      <p:pic>
        <p:nvPicPr>
          <p:cNvPr id="36866" name="Picture 2" descr="https://learn.arcgis.com/en/arcgis-book/images/ch5/05-fig-5-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55586" y="1204996"/>
            <a:ext cx="5305425" cy="4333875"/>
          </a:xfrm>
          <a:prstGeom prst="rect">
            <a:avLst/>
          </a:prstGeom>
          <a:noFill/>
          <a:extLst>
            <a:ext uri="{909E8E84-426E-40DD-AFC4-6F175D3DCCD1}">
              <a14:hiddenFill xmlns:a14="http://schemas.microsoft.com/office/drawing/2010/main">
                <a:solidFill>
                  <a:srgbClr val="FFFFFF"/>
                </a:solidFill>
              </a14:hiddenFill>
            </a:ext>
          </a:extLst>
        </p:spPr>
      </p:pic>
      <p:pic>
        <p:nvPicPr>
          <p:cNvPr id="36868" name="Picture 4" descr="http://nda.membershipsoftware.org/files/iStock_000032315954_Large.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56905" y="1913020"/>
            <a:ext cx="4677193" cy="31161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92924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2"/>
          <p:cNvSpPr>
            <a:spLocks noGrp="1" noChangeArrowheads="1"/>
          </p:cNvSpPr>
          <p:nvPr>
            <p:ph type="title"/>
          </p:nvPr>
        </p:nvSpPr>
        <p:spPr>
          <a:xfrm>
            <a:off x="553453" y="228600"/>
            <a:ext cx="11044989" cy="762000"/>
          </a:xfrm>
        </p:spPr>
        <p:txBody>
          <a:bodyPr>
            <a:noAutofit/>
          </a:bodyPr>
          <a:lstStyle/>
          <a:p>
            <a:pPr eaLnBrk="1" hangingPunct="1"/>
            <a:r>
              <a:rPr lang="en-US" altLang="en-US" dirty="0"/>
              <a:t>Important Characteristics of Structured Data</a:t>
            </a:r>
          </a:p>
        </p:txBody>
      </p:sp>
      <p:sp>
        <p:nvSpPr>
          <p:cNvPr id="10244" name="Rectangle 3"/>
          <p:cNvSpPr>
            <a:spLocks noGrp="1" noChangeArrowheads="1"/>
          </p:cNvSpPr>
          <p:nvPr>
            <p:ph type="body" idx="1"/>
          </p:nvPr>
        </p:nvSpPr>
        <p:spPr>
          <a:xfrm>
            <a:off x="638175" y="1447800"/>
            <a:ext cx="10858500" cy="5029200"/>
          </a:xfrm>
          <a:noFill/>
        </p:spPr>
        <p:txBody>
          <a:bodyPr vert="horz" lIns="90488" tIns="44450" rIns="90488" bIns="44450" rtlCol="0">
            <a:noAutofit/>
          </a:bodyPr>
          <a:lstStyle/>
          <a:p>
            <a:pPr marL="285750" indent="-285750">
              <a:lnSpc>
                <a:spcPct val="115000"/>
              </a:lnSpc>
            </a:pPr>
            <a:r>
              <a:rPr lang="en-US" altLang="en-US" dirty="0"/>
              <a:t> Dimensionality</a:t>
            </a:r>
          </a:p>
          <a:p>
            <a:pPr marL="800100" lvl="1" indent="-342900">
              <a:lnSpc>
                <a:spcPct val="115000"/>
              </a:lnSpc>
            </a:pPr>
            <a:r>
              <a:rPr lang="en-US" altLang="en-US" dirty="0"/>
              <a:t>Curse of dimensionality</a:t>
            </a:r>
          </a:p>
          <a:p>
            <a:pPr marL="285750" indent="-285750">
              <a:lnSpc>
                <a:spcPct val="115000"/>
              </a:lnSpc>
            </a:pPr>
            <a:r>
              <a:rPr lang="en-US" altLang="en-US" dirty="0"/>
              <a:t> Sparsity</a:t>
            </a:r>
          </a:p>
          <a:p>
            <a:pPr marL="800100" lvl="1" indent="-342900">
              <a:lnSpc>
                <a:spcPct val="115000"/>
              </a:lnSpc>
            </a:pPr>
            <a:r>
              <a:rPr lang="en-US" altLang="en-US" dirty="0"/>
              <a:t>Only presence counts</a:t>
            </a:r>
          </a:p>
          <a:p>
            <a:pPr marL="285750" indent="-285750">
              <a:lnSpc>
                <a:spcPct val="115000"/>
              </a:lnSpc>
            </a:pPr>
            <a:r>
              <a:rPr lang="en-US" altLang="en-US" dirty="0"/>
              <a:t> Resolution</a:t>
            </a:r>
          </a:p>
          <a:p>
            <a:pPr marL="800100" lvl="1" indent="-342900">
              <a:lnSpc>
                <a:spcPct val="115000"/>
              </a:lnSpc>
            </a:pPr>
            <a:r>
              <a:rPr lang="en-US" altLang="en-US" dirty="0"/>
              <a:t>Patterns depend on the scale</a:t>
            </a:r>
            <a:r>
              <a:rPr lang="en-US" altLang="en-US" sz="3200" dirty="0"/>
              <a:t> </a:t>
            </a:r>
          </a:p>
          <a:p>
            <a:pPr marL="285750" indent="-285750">
              <a:lnSpc>
                <a:spcPct val="115000"/>
              </a:lnSpc>
            </a:pPr>
            <a:r>
              <a:rPr lang="en-US" altLang="en-US" dirty="0"/>
              <a:t> Distribution</a:t>
            </a:r>
          </a:p>
          <a:p>
            <a:pPr marL="800100" lvl="1" indent="-342900">
              <a:lnSpc>
                <a:spcPct val="115000"/>
              </a:lnSpc>
            </a:pPr>
            <a:r>
              <a:rPr lang="en-US" altLang="en-US" dirty="0"/>
              <a:t>Centrality and dispersion</a:t>
            </a:r>
          </a:p>
        </p:txBody>
      </p:sp>
    </p:spTree>
    <p:extLst>
      <p:ext uri="{BB962C8B-B14F-4D97-AF65-F5344CB8AC3E}">
        <p14:creationId xmlns:p14="http://schemas.microsoft.com/office/powerpoint/2010/main" val="9931783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Rectangle 2"/>
          <p:cNvSpPr>
            <a:spLocks noGrp="1" noChangeArrowheads="1"/>
          </p:cNvSpPr>
          <p:nvPr>
            <p:ph type="title"/>
          </p:nvPr>
        </p:nvSpPr>
        <p:spPr/>
        <p:txBody>
          <a:bodyPr>
            <a:normAutofit/>
          </a:bodyPr>
          <a:lstStyle/>
          <a:p>
            <a:pPr eaLnBrk="1" hangingPunct="1"/>
            <a:r>
              <a:rPr lang="en-US" altLang="en-US" dirty="0"/>
              <a:t>Data Objects</a:t>
            </a:r>
          </a:p>
        </p:txBody>
      </p:sp>
      <p:sp>
        <p:nvSpPr>
          <p:cNvPr id="11268" name="Rectangle 3"/>
          <p:cNvSpPr>
            <a:spLocks noGrp="1" noChangeArrowheads="1"/>
          </p:cNvSpPr>
          <p:nvPr>
            <p:ph type="body" idx="1"/>
          </p:nvPr>
        </p:nvSpPr>
        <p:spPr/>
        <p:txBody>
          <a:bodyPr/>
          <a:lstStyle/>
          <a:p>
            <a:pPr eaLnBrk="1" hangingPunct="1">
              <a:lnSpc>
                <a:spcPct val="120000"/>
              </a:lnSpc>
            </a:pPr>
            <a:r>
              <a:rPr lang="en-US" altLang="en-US" sz="2400" dirty="0"/>
              <a:t>Data sets are made up of data objects</a:t>
            </a:r>
          </a:p>
          <a:p>
            <a:pPr eaLnBrk="1" hangingPunct="1">
              <a:lnSpc>
                <a:spcPct val="120000"/>
              </a:lnSpc>
            </a:pPr>
            <a:r>
              <a:rPr lang="en-US" altLang="en-US" sz="2400" dirty="0"/>
              <a:t>A </a:t>
            </a:r>
            <a:r>
              <a:rPr lang="en-US" altLang="en-US" sz="2400" b="1" dirty="0"/>
              <a:t>data object</a:t>
            </a:r>
            <a:r>
              <a:rPr lang="en-US" altLang="en-US" sz="2400" dirty="0"/>
              <a:t> represents an entity</a:t>
            </a:r>
          </a:p>
          <a:p>
            <a:pPr eaLnBrk="1" hangingPunct="1">
              <a:lnSpc>
                <a:spcPct val="120000"/>
              </a:lnSpc>
            </a:pPr>
            <a:r>
              <a:rPr lang="en-US" altLang="en-US" sz="2400" dirty="0"/>
              <a:t>Examples: </a:t>
            </a:r>
          </a:p>
          <a:p>
            <a:pPr lvl="1" eaLnBrk="1" hangingPunct="1">
              <a:lnSpc>
                <a:spcPct val="120000"/>
              </a:lnSpc>
            </a:pPr>
            <a:r>
              <a:rPr lang="en-US" altLang="en-US" sz="2400" dirty="0"/>
              <a:t>sales database:  customers, store items, sales</a:t>
            </a:r>
          </a:p>
          <a:p>
            <a:pPr lvl="1" eaLnBrk="1" hangingPunct="1">
              <a:lnSpc>
                <a:spcPct val="120000"/>
              </a:lnSpc>
            </a:pPr>
            <a:r>
              <a:rPr lang="en-US" altLang="en-US" sz="2400" dirty="0"/>
              <a:t>medical database: patients, treatments</a:t>
            </a:r>
          </a:p>
          <a:p>
            <a:pPr lvl="1" eaLnBrk="1" hangingPunct="1">
              <a:lnSpc>
                <a:spcPct val="120000"/>
              </a:lnSpc>
            </a:pPr>
            <a:r>
              <a:rPr lang="en-US" altLang="en-US" sz="2400" dirty="0"/>
              <a:t>university database: students, professors, courses</a:t>
            </a:r>
          </a:p>
          <a:p>
            <a:pPr eaLnBrk="1" hangingPunct="1">
              <a:lnSpc>
                <a:spcPct val="120000"/>
              </a:lnSpc>
            </a:pPr>
            <a:r>
              <a:rPr lang="en-US" altLang="en-US" sz="2400" dirty="0"/>
              <a:t>Also called </a:t>
            </a:r>
            <a:r>
              <a:rPr lang="en-US" altLang="en-US" sz="2400" i="1" dirty="0"/>
              <a:t>samples , examples, instances, data points, objects, tuples</a:t>
            </a:r>
            <a:endParaRPr lang="en-US" altLang="en-US" sz="2400" dirty="0"/>
          </a:p>
          <a:p>
            <a:pPr eaLnBrk="1" hangingPunct="1">
              <a:lnSpc>
                <a:spcPct val="120000"/>
              </a:lnSpc>
            </a:pPr>
            <a:r>
              <a:rPr lang="en-US" altLang="en-US" sz="2400" dirty="0"/>
              <a:t>Data objects are described by </a:t>
            </a:r>
            <a:r>
              <a:rPr lang="en-US" altLang="en-US" sz="2400" b="1" dirty="0"/>
              <a:t>attributes</a:t>
            </a:r>
            <a:endParaRPr lang="en-US" altLang="en-US" sz="2400" dirty="0"/>
          </a:p>
          <a:p>
            <a:pPr>
              <a:lnSpc>
                <a:spcPct val="120000"/>
              </a:lnSpc>
            </a:pPr>
            <a:r>
              <a:rPr lang="en-US" altLang="en-US" sz="2400" dirty="0"/>
              <a:t>Database rows </a:t>
            </a:r>
            <a:r>
              <a:rPr lang="en-US" altLang="en-US" sz="2400" dirty="0">
                <a:latin typeface="Calibri" panose="020F0502020204030204" pitchFamily="34" charset="0"/>
              </a:rPr>
              <a:t>→</a:t>
            </a:r>
            <a:r>
              <a:rPr lang="en-US" altLang="en-US" sz="2400" dirty="0"/>
              <a:t> data objects; columns </a:t>
            </a:r>
            <a:r>
              <a:rPr lang="en-US" altLang="en-US" sz="2400" dirty="0">
                <a:latin typeface="Calibri" panose="020F0502020204030204" pitchFamily="34" charset="0"/>
              </a:rPr>
              <a:t>→ </a:t>
            </a:r>
            <a:r>
              <a:rPr lang="en-US" altLang="en-US" sz="2400" dirty="0"/>
              <a:t>attributes</a:t>
            </a:r>
          </a:p>
        </p:txBody>
      </p:sp>
    </p:spTree>
    <p:extLst>
      <p:ext uri="{BB962C8B-B14F-4D97-AF65-F5344CB8AC3E}">
        <p14:creationId xmlns:p14="http://schemas.microsoft.com/office/powerpoint/2010/main" val="13464783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Rectangle 2"/>
          <p:cNvSpPr>
            <a:spLocks noGrp="1" noChangeArrowheads="1"/>
          </p:cNvSpPr>
          <p:nvPr>
            <p:ph type="title"/>
          </p:nvPr>
        </p:nvSpPr>
        <p:spPr/>
        <p:txBody>
          <a:bodyPr/>
          <a:lstStyle/>
          <a:p>
            <a:pPr eaLnBrk="1" hangingPunct="1"/>
            <a:r>
              <a:rPr lang="en-US" altLang="en-US" dirty="0"/>
              <a:t>Attributes</a:t>
            </a:r>
          </a:p>
        </p:txBody>
      </p:sp>
      <p:sp>
        <p:nvSpPr>
          <p:cNvPr id="12292" name="Rectangle 3"/>
          <p:cNvSpPr>
            <a:spLocks noGrp="1" noChangeArrowheads="1"/>
          </p:cNvSpPr>
          <p:nvPr>
            <p:ph type="body" idx="1"/>
          </p:nvPr>
        </p:nvSpPr>
        <p:spPr>
          <a:xfrm>
            <a:off x="590924" y="1175084"/>
            <a:ext cx="11130024" cy="5596908"/>
          </a:xfrm>
        </p:spPr>
        <p:txBody>
          <a:bodyPr/>
          <a:lstStyle/>
          <a:p>
            <a:pPr eaLnBrk="1" hangingPunct="1"/>
            <a:r>
              <a:rPr lang="en-US" altLang="en-US" sz="2400" b="1" dirty="0"/>
              <a:t>Attribute (</a:t>
            </a:r>
            <a:r>
              <a:rPr lang="en-US" altLang="en-US" sz="2400" dirty="0"/>
              <a:t>or</a:t>
            </a:r>
            <a:r>
              <a:rPr lang="en-US" altLang="en-US" sz="2400" b="1" dirty="0"/>
              <a:t> dimensions, features, variables</a:t>
            </a:r>
            <a:r>
              <a:rPr lang="en-US" altLang="en-US" sz="2400" dirty="0"/>
              <a:t>) </a:t>
            </a:r>
          </a:p>
          <a:p>
            <a:pPr lvl="1"/>
            <a:r>
              <a:rPr lang="en-US" altLang="en-US" sz="2400" dirty="0"/>
              <a:t>A data field, representing a characteristic or feature of a data object.</a:t>
            </a:r>
          </a:p>
          <a:p>
            <a:pPr lvl="1" eaLnBrk="1" hangingPunct="1"/>
            <a:r>
              <a:rPr lang="en-US" altLang="en-US" sz="2400" i="1" dirty="0"/>
              <a:t>E.g., customer _ID, name, address</a:t>
            </a:r>
          </a:p>
          <a:p>
            <a:pPr eaLnBrk="1" hangingPunct="1"/>
            <a:r>
              <a:rPr lang="en-US" altLang="en-US" sz="2400" dirty="0"/>
              <a:t>Types:</a:t>
            </a:r>
          </a:p>
          <a:p>
            <a:pPr lvl="1" eaLnBrk="1" hangingPunct="1"/>
            <a:r>
              <a:rPr lang="en-US" altLang="en-US" sz="2400" dirty="0"/>
              <a:t>Nominal (e.g., red, blue)</a:t>
            </a:r>
          </a:p>
          <a:p>
            <a:pPr lvl="1" eaLnBrk="1" hangingPunct="1"/>
            <a:r>
              <a:rPr lang="en-US" altLang="en-US" sz="2400" dirty="0"/>
              <a:t>Binary (e.g., {true, false})</a:t>
            </a:r>
          </a:p>
          <a:p>
            <a:pPr lvl="1" eaLnBrk="1" hangingPunct="1"/>
            <a:r>
              <a:rPr lang="en-US" altLang="en-US" sz="2400" dirty="0"/>
              <a:t>Ordinal (e.g., {freshman, sophomore, junior, senior})</a:t>
            </a:r>
          </a:p>
          <a:p>
            <a:pPr lvl="1" eaLnBrk="1" hangingPunct="1"/>
            <a:r>
              <a:rPr lang="en-US" altLang="en-US" sz="2400" dirty="0"/>
              <a:t>Numeric: quantitative</a:t>
            </a:r>
          </a:p>
          <a:p>
            <a:pPr lvl="2" eaLnBrk="1" hangingPunct="1"/>
            <a:r>
              <a:rPr lang="en-US" altLang="en-US" sz="2400" dirty="0"/>
              <a:t>Interval-scaled: 100</a:t>
            </a:r>
            <a:r>
              <a:rPr lang="en-US" altLang="en-US" sz="2400" baseline="30000" dirty="0"/>
              <a:t>○</a:t>
            </a:r>
            <a:r>
              <a:rPr lang="en-US" altLang="en-US" sz="2400" dirty="0"/>
              <a:t>C is interval scales</a:t>
            </a:r>
          </a:p>
          <a:p>
            <a:pPr lvl="2"/>
            <a:r>
              <a:rPr lang="en-US" altLang="en-US" sz="2400" dirty="0"/>
              <a:t>Ratio-scaled: 100</a:t>
            </a:r>
            <a:r>
              <a:rPr lang="en-US" altLang="en-US" sz="2400" baseline="30000" dirty="0"/>
              <a:t>○</a:t>
            </a:r>
            <a:r>
              <a:rPr lang="en-US" altLang="en-US" sz="2400" dirty="0"/>
              <a:t>K is ratio scaled since it is twice as high as 50</a:t>
            </a:r>
            <a:r>
              <a:rPr lang="en-US" altLang="en-US" sz="2400" baseline="30000" dirty="0"/>
              <a:t> ○</a:t>
            </a:r>
            <a:r>
              <a:rPr lang="en-US" altLang="en-US" sz="2400" dirty="0"/>
              <a:t>K</a:t>
            </a:r>
          </a:p>
          <a:p>
            <a:pPr lvl="1"/>
            <a:r>
              <a:rPr lang="en-US" sz="2400" dirty="0"/>
              <a:t>Discrete vs. Continuous Attributes</a:t>
            </a:r>
          </a:p>
        </p:txBody>
      </p:sp>
    </p:spTree>
    <p:extLst>
      <p:ext uri="{BB962C8B-B14F-4D97-AF65-F5344CB8AC3E}">
        <p14:creationId xmlns:p14="http://schemas.microsoft.com/office/powerpoint/2010/main" val="27165111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Rectangle 2"/>
          <p:cNvSpPr>
            <a:spLocks noGrp="1" noChangeArrowheads="1"/>
          </p:cNvSpPr>
          <p:nvPr>
            <p:ph type="title"/>
          </p:nvPr>
        </p:nvSpPr>
        <p:spPr/>
        <p:txBody>
          <a:bodyPr/>
          <a:lstStyle/>
          <a:p>
            <a:pPr eaLnBrk="1" hangingPunct="1"/>
            <a:r>
              <a:rPr lang="en-US" altLang="en-US" dirty="0"/>
              <a:t>Attribute Types </a:t>
            </a:r>
          </a:p>
        </p:txBody>
      </p:sp>
      <p:sp>
        <p:nvSpPr>
          <p:cNvPr id="13316" name="Rectangle 3"/>
          <p:cNvSpPr>
            <a:spLocks noGrp="1" noChangeArrowheads="1"/>
          </p:cNvSpPr>
          <p:nvPr>
            <p:ph type="body" idx="1"/>
          </p:nvPr>
        </p:nvSpPr>
        <p:spPr>
          <a:xfrm>
            <a:off x="579583" y="1152525"/>
            <a:ext cx="10907567" cy="5562600"/>
          </a:xfrm>
        </p:spPr>
        <p:txBody>
          <a:bodyPr/>
          <a:lstStyle/>
          <a:p>
            <a:pPr marL="292100" indent="-292100">
              <a:lnSpc>
                <a:spcPct val="90000"/>
              </a:lnSpc>
            </a:pPr>
            <a:r>
              <a:rPr lang="en-US" altLang="en-US" sz="2000" b="1" dirty="0"/>
              <a:t>Nominal:</a:t>
            </a:r>
            <a:r>
              <a:rPr lang="en-US" altLang="en-US" sz="2000" dirty="0"/>
              <a:t> categories, states, or “names of things”</a:t>
            </a:r>
          </a:p>
          <a:p>
            <a:pPr marL="749300" lvl="1" indent="-342900">
              <a:lnSpc>
                <a:spcPct val="90000"/>
              </a:lnSpc>
            </a:pPr>
            <a:r>
              <a:rPr lang="en-US" altLang="en-US" sz="2000" i="1" dirty="0" err="1"/>
              <a:t>Hair_color</a:t>
            </a:r>
            <a:r>
              <a:rPr lang="en-US" altLang="en-US" sz="2000" i="1" dirty="0"/>
              <a:t> = </a:t>
            </a:r>
            <a:r>
              <a:rPr lang="en-US" altLang="en-US" sz="2000" dirty="0"/>
              <a:t>{</a:t>
            </a:r>
            <a:r>
              <a:rPr lang="en-US" altLang="en-US" sz="2000" i="1" dirty="0"/>
              <a:t>auburn, black, blond, brown, grey, red, white</a:t>
            </a:r>
            <a:r>
              <a:rPr lang="en-US" altLang="en-US" sz="2000" dirty="0"/>
              <a:t>}</a:t>
            </a:r>
          </a:p>
          <a:p>
            <a:pPr marL="749300" lvl="1" indent="-342900">
              <a:lnSpc>
                <a:spcPct val="90000"/>
              </a:lnSpc>
            </a:pPr>
            <a:r>
              <a:rPr lang="en-US" altLang="en-US" sz="2000" dirty="0"/>
              <a:t>country, occupation, ID numbers, zip codes, animal types</a:t>
            </a:r>
          </a:p>
          <a:p>
            <a:pPr marL="292100" indent="-292100">
              <a:lnSpc>
                <a:spcPct val="90000"/>
              </a:lnSpc>
            </a:pPr>
            <a:r>
              <a:rPr lang="en-US" altLang="en-US" sz="2000" b="1" dirty="0"/>
              <a:t>Binary</a:t>
            </a:r>
          </a:p>
          <a:p>
            <a:pPr marL="749300" lvl="1" indent="-342900">
              <a:lnSpc>
                <a:spcPct val="90000"/>
              </a:lnSpc>
            </a:pPr>
            <a:r>
              <a:rPr lang="en-US" altLang="en-US" sz="2000" dirty="0"/>
              <a:t>Special case of nominal attribute with only 2 states (0 and 1)</a:t>
            </a:r>
          </a:p>
          <a:p>
            <a:pPr marL="749300" lvl="1" indent="-342900">
              <a:lnSpc>
                <a:spcPct val="90000"/>
              </a:lnSpc>
            </a:pPr>
            <a:r>
              <a:rPr lang="en-US" altLang="en-US" sz="2000" u="sng" dirty="0"/>
              <a:t>Symmetric binary</a:t>
            </a:r>
            <a:r>
              <a:rPr lang="en-US" altLang="en-US" sz="2000" dirty="0"/>
              <a:t>: both outcomes equally important</a:t>
            </a:r>
          </a:p>
          <a:p>
            <a:pPr marL="1257300" lvl="2" indent="-393700">
              <a:lnSpc>
                <a:spcPct val="90000"/>
              </a:lnSpc>
            </a:pPr>
            <a:r>
              <a:rPr lang="en-US" altLang="en-US" sz="2000" dirty="0"/>
              <a:t>e.g., gender</a:t>
            </a:r>
          </a:p>
          <a:p>
            <a:pPr marL="749300" lvl="1" indent="-342900">
              <a:lnSpc>
                <a:spcPct val="90000"/>
              </a:lnSpc>
            </a:pPr>
            <a:r>
              <a:rPr lang="en-US" altLang="en-US" sz="2000" u="sng" dirty="0"/>
              <a:t>Asymmetric binary</a:t>
            </a:r>
            <a:r>
              <a:rPr lang="en-US" altLang="en-US" sz="2000" dirty="0"/>
              <a:t>: outcomes not equally important.  </a:t>
            </a:r>
          </a:p>
          <a:p>
            <a:pPr marL="1257300" lvl="2" indent="-393700">
              <a:lnSpc>
                <a:spcPct val="90000"/>
              </a:lnSpc>
            </a:pPr>
            <a:r>
              <a:rPr lang="en-US" altLang="en-US" sz="2000" dirty="0"/>
              <a:t>e.g., medical test (positive vs. negative)</a:t>
            </a:r>
          </a:p>
          <a:p>
            <a:pPr marL="1257300" lvl="2" indent="-393700">
              <a:lnSpc>
                <a:spcPct val="90000"/>
              </a:lnSpc>
            </a:pPr>
            <a:r>
              <a:rPr lang="en-US" altLang="en-US" sz="2000" dirty="0"/>
              <a:t>Convention: assign 1 to most important outcome (e.g., HIV positive)</a:t>
            </a:r>
          </a:p>
          <a:p>
            <a:pPr marL="292100" indent="-292100">
              <a:lnSpc>
                <a:spcPct val="90000"/>
              </a:lnSpc>
            </a:pPr>
            <a:r>
              <a:rPr lang="en-US" altLang="en-US" sz="2000" b="1" dirty="0"/>
              <a:t>Ordinal</a:t>
            </a:r>
          </a:p>
          <a:p>
            <a:pPr marL="749300" lvl="1" indent="-342900">
              <a:lnSpc>
                <a:spcPct val="90000"/>
              </a:lnSpc>
            </a:pPr>
            <a:r>
              <a:rPr lang="en-US" altLang="en-US" sz="2000" dirty="0"/>
              <a:t>Values have a meaningful order (ranking) but magnitude between successive values is not known</a:t>
            </a:r>
          </a:p>
          <a:p>
            <a:pPr marL="749300" lvl="1" indent="-342900">
              <a:lnSpc>
                <a:spcPct val="90000"/>
              </a:lnSpc>
            </a:pPr>
            <a:r>
              <a:rPr lang="en-US" altLang="en-US" sz="2000" i="1" dirty="0"/>
              <a:t>Size = </a:t>
            </a:r>
            <a:r>
              <a:rPr lang="en-US" altLang="en-US" sz="2000" dirty="0"/>
              <a:t>{</a:t>
            </a:r>
            <a:r>
              <a:rPr lang="en-US" altLang="en-US" sz="2000" i="1" dirty="0"/>
              <a:t>small, medium, large</a:t>
            </a:r>
            <a:r>
              <a:rPr lang="en-US" altLang="en-US" sz="2000" dirty="0"/>
              <a:t>}</a:t>
            </a:r>
            <a:r>
              <a:rPr lang="en-US" altLang="en-US" sz="2000" i="1" dirty="0"/>
              <a:t>,</a:t>
            </a:r>
            <a:r>
              <a:rPr lang="en-US" altLang="en-US" sz="2000" dirty="0"/>
              <a:t> grades, military rankings (Private, Corporal, Sergeant), education levels, survey ratings (Poor, fair, good</a:t>
            </a:r>
            <a:r>
              <a:rPr lang="en-US" altLang="en-US" sz="2000"/>
              <a:t>, excellent)</a:t>
            </a:r>
            <a:endParaRPr lang="en-US" altLang="en-US" sz="2000" dirty="0"/>
          </a:p>
        </p:txBody>
      </p:sp>
    </p:spTree>
    <p:extLst>
      <p:ext uri="{BB962C8B-B14F-4D97-AF65-F5344CB8AC3E}">
        <p14:creationId xmlns:p14="http://schemas.microsoft.com/office/powerpoint/2010/main" val="1279991773"/>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22823</TotalTime>
  <Words>3767</Words>
  <Application>Microsoft Office PowerPoint</Application>
  <PresentationFormat>Widescreen</PresentationFormat>
  <Paragraphs>526</Paragraphs>
  <Slides>46</Slides>
  <Notes>40</Notes>
  <HiddenSlides>0</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6</vt:i4>
      </vt:variant>
      <vt:variant>
        <vt:lpstr>Slide Titles</vt:lpstr>
      </vt:variant>
      <vt:variant>
        <vt:i4>46</vt:i4>
      </vt:variant>
    </vt:vector>
  </HeadingPairs>
  <TitlesOfParts>
    <vt:vector size="62" baseType="lpstr">
      <vt:lpstr>SimSun</vt:lpstr>
      <vt:lpstr>Arial</vt:lpstr>
      <vt:lpstr>Berlin Sans FB Demi</vt:lpstr>
      <vt:lpstr>Calibri</vt:lpstr>
      <vt:lpstr>Cambria Math</vt:lpstr>
      <vt:lpstr>Symbol</vt:lpstr>
      <vt:lpstr>Tahoma</vt:lpstr>
      <vt:lpstr>Times New Roman</vt:lpstr>
      <vt:lpstr>Wingdings</vt:lpstr>
      <vt:lpstr>Retrospect</vt:lpstr>
      <vt:lpstr>Visio</vt:lpstr>
      <vt:lpstr>Document</vt:lpstr>
      <vt:lpstr>Microsoft Equation 3.0</vt:lpstr>
      <vt:lpstr>Equation</vt:lpstr>
      <vt:lpstr>Worksheet</vt:lpstr>
      <vt:lpstr>SmartDraw</vt:lpstr>
      <vt:lpstr>Chapter 2. Data, Measurements, and Data Preprocessing</vt:lpstr>
      <vt:lpstr>Types of Data Sets: (1) Record Data</vt:lpstr>
      <vt:lpstr>Types of Data Sets: (2) Graphs and Networks</vt:lpstr>
      <vt:lpstr>Types of Data Sets: (3) Ordered Data</vt:lpstr>
      <vt:lpstr>Types of Data Sets: (4) Spatial, image and multimedia Data</vt:lpstr>
      <vt:lpstr>Important Characteristics of Structured Data</vt:lpstr>
      <vt:lpstr>Data Objects</vt:lpstr>
      <vt:lpstr>Attributes</vt:lpstr>
      <vt:lpstr>Attribute Types </vt:lpstr>
      <vt:lpstr>Numeric Attribute Types </vt:lpstr>
      <vt:lpstr>Discrete vs. Continuous Attributes </vt:lpstr>
      <vt:lpstr>Statistics of Data</vt:lpstr>
      <vt:lpstr>Basic Statistical Descriptions of Data</vt:lpstr>
      <vt:lpstr>Measuring the Central Tendency:  (1) Mean</vt:lpstr>
      <vt:lpstr>Example problem on mean</vt:lpstr>
      <vt:lpstr>Measuring the Central Tendency: (2) Median</vt:lpstr>
      <vt:lpstr>Example problem </vt:lpstr>
      <vt:lpstr>Measuring the Central Tendency: (3) Mode</vt:lpstr>
      <vt:lpstr>Calculation of mode for the grouped data</vt:lpstr>
      <vt:lpstr>Example problem on mode</vt:lpstr>
      <vt:lpstr>Example problem </vt:lpstr>
      <vt:lpstr>Solution</vt:lpstr>
      <vt:lpstr> Symmetric vs. Skewed Data</vt:lpstr>
      <vt:lpstr>Median, mean and mode of symmetric, positively and negatively skewed data</vt:lpstr>
      <vt:lpstr>Properties of Normal Distribution Curve</vt:lpstr>
      <vt:lpstr>Measures Data Distribution: Variance and Standard Deviation</vt:lpstr>
      <vt:lpstr> Example problem : Variance and Standard Deviation</vt:lpstr>
      <vt:lpstr>Variance for Single Variable (Numerical Data)</vt:lpstr>
      <vt:lpstr>Similarity and Distance Measures</vt:lpstr>
      <vt:lpstr>Similarity, Dissimilarity, and Proximity</vt:lpstr>
      <vt:lpstr>Data Matrix and Dissimilarity Matrix</vt:lpstr>
      <vt:lpstr>Data Matrix Example</vt:lpstr>
      <vt:lpstr>Dissimilarity Matrix Example</vt:lpstr>
      <vt:lpstr>Standardizing Numeric Data</vt:lpstr>
      <vt:lpstr>Example: Data Matrix and Dissimilarity Matrix</vt:lpstr>
      <vt:lpstr>Distance on Numeric Data: Minkowski Distance</vt:lpstr>
      <vt:lpstr>Special Cases of Minkowski Distance</vt:lpstr>
      <vt:lpstr>Example: Minkowski Distance at Special Cases</vt:lpstr>
      <vt:lpstr>Proximity Measure for Binary Attributes</vt:lpstr>
      <vt:lpstr>Example: Dissimilarity between Asymmetric Binary Variables</vt:lpstr>
      <vt:lpstr>Proximity Measure for Categorical Attributes</vt:lpstr>
      <vt:lpstr>Ordinal Variables</vt:lpstr>
      <vt:lpstr>Attributes of Mixed Type</vt:lpstr>
      <vt:lpstr>Cosine Similarity of Two Vectors</vt:lpstr>
      <vt:lpstr>Example: Calculating Cosine Similarity</vt:lpstr>
      <vt:lpstr>Summary</vt:lpstr>
    </vt:vector>
  </TitlesOfParts>
  <Company>UIUC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Mining Latent Entity Structures</dc:title>
  <dc:creator>Jiawei Han</dc:creator>
  <cp:lastModifiedBy>Shatabdi Basu [MU - Jaipur]</cp:lastModifiedBy>
  <cp:revision>1095</cp:revision>
  <cp:lastPrinted>2016-08-23T14:41:30Z</cp:lastPrinted>
  <dcterms:created xsi:type="dcterms:W3CDTF">2014-06-02T15:06:14Z</dcterms:created>
  <dcterms:modified xsi:type="dcterms:W3CDTF">2024-08-30T06:18:13Z</dcterms:modified>
</cp:coreProperties>
</file>